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0080625" cy="7559675"/>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6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364301D-38DC-4093-ACE2-37C74E76903E}"/>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Arial" pitchFamily="2"/>
            </a:endParaRPr>
          </a:p>
        </p:txBody>
      </p:sp>
      <p:sp>
        <p:nvSpPr>
          <p:cNvPr id="3" name="Espace réservé de la date 2">
            <a:extLst>
              <a:ext uri="{FF2B5EF4-FFF2-40B4-BE49-F238E27FC236}">
                <a16:creationId xmlns:a16="http://schemas.microsoft.com/office/drawing/2014/main" id="{30208FD3-2790-4B6F-BCF6-22F498F03F81}"/>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Arial" pitchFamily="2"/>
            </a:endParaRPr>
          </a:p>
        </p:txBody>
      </p:sp>
      <p:sp>
        <p:nvSpPr>
          <p:cNvPr id="4" name="Espace réservé du pied de page 3">
            <a:extLst>
              <a:ext uri="{FF2B5EF4-FFF2-40B4-BE49-F238E27FC236}">
                <a16:creationId xmlns:a16="http://schemas.microsoft.com/office/drawing/2014/main" id="{84487970-DC45-4F61-A11E-7A5108AF1B21}"/>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fr-FR" sz="1400" b="0" i="0" u="none" strike="noStrike" kern="1200">
              <a:ln>
                <a:noFill/>
              </a:ln>
              <a:latin typeface="Arial" pitchFamily="18"/>
              <a:ea typeface="Microsoft YaHei" pitchFamily="2"/>
              <a:cs typeface="Arial" pitchFamily="2"/>
            </a:endParaRPr>
          </a:p>
        </p:txBody>
      </p:sp>
      <p:sp>
        <p:nvSpPr>
          <p:cNvPr id="5" name="Espace réservé du numéro de diapositive 4">
            <a:extLst>
              <a:ext uri="{FF2B5EF4-FFF2-40B4-BE49-F238E27FC236}">
                <a16:creationId xmlns:a16="http://schemas.microsoft.com/office/drawing/2014/main" id="{077DFF4E-DF92-4A51-B954-4DF486ADF085}"/>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473E63D3-0813-40E6-A1AE-079A82E71F9B}" type="slidenum">
              <a:t>‹N°›</a:t>
            </a:fld>
            <a:endParaRPr lang="fr-FR"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380667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D909E80C-25E5-4C06-BCB3-6B6B061081E3}"/>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notes 2">
            <a:extLst>
              <a:ext uri="{FF2B5EF4-FFF2-40B4-BE49-F238E27FC236}">
                <a16:creationId xmlns:a16="http://schemas.microsoft.com/office/drawing/2014/main" id="{79C5FC09-7806-4C2B-BD32-DC1A22107BCE}"/>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a:extLst>
              <a:ext uri="{FF2B5EF4-FFF2-40B4-BE49-F238E27FC236}">
                <a16:creationId xmlns:a16="http://schemas.microsoft.com/office/drawing/2014/main" id="{CADEA974-E02B-4713-8D80-603C4CF8FFB3}"/>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11259936-C7E2-471D-B7A5-B281A970BD81}"/>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E70BC466-B0AF-4A86-A2AA-E4E0399EECF1}"/>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1747ABB3-21EB-4ADF-87DD-75F2CDEC74EE}"/>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fr-FR" sz="1400" kern="1200">
                <a:latin typeface="Times New Roman" pitchFamily="18"/>
                <a:ea typeface="Lucida Sans Unicode" pitchFamily="2"/>
                <a:cs typeface="Tahoma" pitchFamily="2"/>
              </a:defRPr>
            </a:lvl1pPr>
          </a:lstStyle>
          <a:p>
            <a:pPr lvl="0"/>
            <a:fld id="{3B4E98D9-9DA8-4307-B449-51EFB2AA2DA4}" type="slidenum">
              <a:t>‹N°›</a:t>
            </a:fld>
            <a:endParaRPr lang="fr-FR"/>
          </a:p>
        </p:txBody>
      </p:sp>
    </p:spTree>
    <p:extLst>
      <p:ext uri="{BB962C8B-B14F-4D97-AF65-F5344CB8AC3E}">
        <p14:creationId xmlns:p14="http://schemas.microsoft.com/office/powerpoint/2010/main" val="3366284325"/>
      </p:ext>
    </p:extLst>
  </p:cSld>
  <p:clrMap bg1="lt1" tx1="dk1" bg2="lt2" tx2="dk2" accent1="accent1" accent2="accent2" accent3="accent3" accent4="accent4" accent5="accent5" accent6="accent6" hlink="hlink" folHlink="folHlink"/>
  <p:notesStyle>
    <a:lvl1pPr marL="216000" marR="0" indent="-216000" hangingPunct="0">
      <a:tabLst/>
      <a:defRPr lang="fr-FR"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50BCBD2-4C6F-44FB-B251-784EC00F7ED9}"/>
              </a:ext>
            </a:extLst>
          </p:cNvPr>
          <p:cNvSpPr txBox="1">
            <a:spLocks noGrp="1"/>
          </p:cNvSpPr>
          <p:nvPr>
            <p:ph type="sldNum" sz="quarter" idx="5"/>
          </p:nvPr>
        </p:nvSpPr>
        <p:spPr>
          <a:ln/>
        </p:spPr>
        <p:txBody>
          <a:bodyPr vert="horz" lIns="0" tIns="0" rIns="0" bIns="0" anchor="b" anchorCtr="0">
            <a:noAutofit/>
          </a:bodyPr>
          <a:lstStyle/>
          <a:p>
            <a:pPr lvl="0"/>
            <a:fld id="{E65AA84E-2476-4889-AACF-DD60134EBCEC}" type="slidenum">
              <a:t>1</a:t>
            </a:fld>
            <a:endParaRPr lang="fr-FR"/>
          </a:p>
        </p:txBody>
      </p:sp>
      <p:sp>
        <p:nvSpPr>
          <p:cNvPr id="2" name="Espace réservé de l'image des diapositives 1">
            <a:extLst>
              <a:ext uri="{FF2B5EF4-FFF2-40B4-BE49-F238E27FC236}">
                <a16:creationId xmlns:a16="http://schemas.microsoft.com/office/drawing/2014/main" id="{20344AB9-06F8-4B61-A83A-905754F48687}"/>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9FFF7A45-965B-46CE-9E7A-EC47787C82E8}"/>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CC17D65F-BB38-4986-A350-98C058D05C83}"/>
              </a:ext>
            </a:extLst>
          </p:cNvPr>
          <p:cNvSpPr txBox="1">
            <a:spLocks noGrp="1"/>
          </p:cNvSpPr>
          <p:nvPr>
            <p:ph type="sldNum" sz="quarter" idx="5"/>
          </p:nvPr>
        </p:nvSpPr>
        <p:spPr>
          <a:ln/>
        </p:spPr>
        <p:txBody>
          <a:bodyPr vert="horz" lIns="0" tIns="0" rIns="0" bIns="0" anchor="b" anchorCtr="0">
            <a:noAutofit/>
          </a:bodyPr>
          <a:lstStyle/>
          <a:p>
            <a:pPr lvl="0"/>
            <a:fld id="{10D5EEEB-0283-4191-A5B5-36CD6F420E87}" type="slidenum">
              <a:t>2</a:t>
            </a:fld>
            <a:endParaRPr lang="fr-FR"/>
          </a:p>
        </p:txBody>
      </p:sp>
      <p:sp>
        <p:nvSpPr>
          <p:cNvPr id="2" name="Espace réservé de l'image des diapositives 1">
            <a:extLst>
              <a:ext uri="{FF2B5EF4-FFF2-40B4-BE49-F238E27FC236}">
                <a16:creationId xmlns:a16="http://schemas.microsoft.com/office/drawing/2014/main" id="{DEF17C95-E5E8-4580-AE95-E7FA5460D301}"/>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0706B716-3466-454B-9425-1D6D93B0C16B}"/>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804A48AF-3E07-444A-BD23-0236CB6A2C9A}"/>
              </a:ext>
            </a:extLst>
          </p:cNvPr>
          <p:cNvSpPr txBox="1">
            <a:spLocks noGrp="1"/>
          </p:cNvSpPr>
          <p:nvPr>
            <p:ph type="sldNum" sz="quarter" idx="5"/>
          </p:nvPr>
        </p:nvSpPr>
        <p:spPr>
          <a:ln/>
        </p:spPr>
        <p:txBody>
          <a:bodyPr vert="horz" lIns="0" tIns="0" rIns="0" bIns="0" anchor="b" anchorCtr="0">
            <a:noAutofit/>
          </a:bodyPr>
          <a:lstStyle/>
          <a:p>
            <a:pPr lvl="0"/>
            <a:fld id="{54C90314-5446-4BAD-8FF6-B4F0675D2DCE}" type="slidenum">
              <a:t>3</a:t>
            </a:fld>
            <a:endParaRPr lang="fr-FR"/>
          </a:p>
        </p:txBody>
      </p:sp>
      <p:sp>
        <p:nvSpPr>
          <p:cNvPr id="2" name="Espace réservé de l'image des diapositives 1">
            <a:extLst>
              <a:ext uri="{FF2B5EF4-FFF2-40B4-BE49-F238E27FC236}">
                <a16:creationId xmlns:a16="http://schemas.microsoft.com/office/drawing/2014/main" id="{4519E4BF-E4A8-4608-BC91-680EA7AC2E0E}"/>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42542B03-0E06-4227-80D3-7E93DC82F606}"/>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F3994D2C-964C-426A-8B49-466421D708DE}"/>
              </a:ext>
            </a:extLst>
          </p:cNvPr>
          <p:cNvSpPr txBox="1">
            <a:spLocks noGrp="1"/>
          </p:cNvSpPr>
          <p:nvPr>
            <p:ph type="sldNum" sz="quarter" idx="5"/>
          </p:nvPr>
        </p:nvSpPr>
        <p:spPr>
          <a:ln/>
        </p:spPr>
        <p:txBody>
          <a:bodyPr vert="horz" lIns="0" tIns="0" rIns="0" bIns="0" anchor="b" anchorCtr="0">
            <a:noAutofit/>
          </a:bodyPr>
          <a:lstStyle/>
          <a:p>
            <a:pPr lvl="0"/>
            <a:fld id="{64087815-DEC8-4495-ABF8-EF52196D796F}" type="slidenum">
              <a:t>4</a:t>
            </a:fld>
            <a:endParaRPr lang="fr-FR"/>
          </a:p>
        </p:txBody>
      </p:sp>
      <p:sp>
        <p:nvSpPr>
          <p:cNvPr id="2" name="Espace réservé de l'image des diapositives 1">
            <a:extLst>
              <a:ext uri="{FF2B5EF4-FFF2-40B4-BE49-F238E27FC236}">
                <a16:creationId xmlns:a16="http://schemas.microsoft.com/office/drawing/2014/main" id="{68BE80B7-5BAB-4E99-A1CC-44838C484CA4}"/>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181DBAE9-227D-464A-A3A2-EA27D004F174}"/>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EA6D0283-F5E4-4FF3-8899-6FF293C90EE4}"/>
              </a:ext>
            </a:extLst>
          </p:cNvPr>
          <p:cNvSpPr txBox="1">
            <a:spLocks noGrp="1"/>
          </p:cNvSpPr>
          <p:nvPr>
            <p:ph type="sldNum" sz="quarter" idx="5"/>
          </p:nvPr>
        </p:nvSpPr>
        <p:spPr>
          <a:ln/>
        </p:spPr>
        <p:txBody>
          <a:bodyPr vert="horz" lIns="0" tIns="0" rIns="0" bIns="0" anchor="b" anchorCtr="0">
            <a:noAutofit/>
          </a:bodyPr>
          <a:lstStyle/>
          <a:p>
            <a:pPr lvl="0"/>
            <a:fld id="{7D41D3EE-20D4-4E3E-8CD4-7856A79CB59B}" type="slidenum">
              <a:t>5</a:t>
            </a:fld>
            <a:endParaRPr lang="fr-FR"/>
          </a:p>
        </p:txBody>
      </p:sp>
      <p:sp>
        <p:nvSpPr>
          <p:cNvPr id="2" name="Espace réservé de l'image des diapositives 1">
            <a:extLst>
              <a:ext uri="{FF2B5EF4-FFF2-40B4-BE49-F238E27FC236}">
                <a16:creationId xmlns:a16="http://schemas.microsoft.com/office/drawing/2014/main" id="{BF57AB68-7356-401A-8F3F-024F92F42A4B}"/>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F49D47D7-8358-45D8-9F95-295C2ADDF52F}"/>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2EED0522-CD79-4C6D-9F9B-09B378580918}"/>
              </a:ext>
            </a:extLst>
          </p:cNvPr>
          <p:cNvSpPr txBox="1">
            <a:spLocks noGrp="1"/>
          </p:cNvSpPr>
          <p:nvPr>
            <p:ph type="sldNum" sz="quarter" idx="5"/>
          </p:nvPr>
        </p:nvSpPr>
        <p:spPr>
          <a:ln/>
        </p:spPr>
        <p:txBody>
          <a:bodyPr vert="horz" lIns="0" tIns="0" rIns="0" bIns="0" anchor="b" anchorCtr="0">
            <a:noAutofit/>
          </a:bodyPr>
          <a:lstStyle/>
          <a:p>
            <a:pPr lvl="0"/>
            <a:fld id="{66A0B293-B9A8-4976-B30F-5D7AA3BABE60}" type="slidenum">
              <a:t>6</a:t>
            </a:fld>
            <a:endParaRPr lang="fr-FR"/>
          </a:p>
        </p:txBody>
      </p:sp>
      <p:sp>
        <p:nvSpPr>
          <p:cNvPr id="2" name="Espace réservé de l'image des diapositives 1">
            <a:extLst>
              <a:ext uri="{FF2B5EF4-FFF2-40B4-BE49-F238E27FC236}">
                <a16:creationId xmlns:a16="http://schemas.microsoft.com/office/drawing/2014/main" id="{942D5EBD-674A-4ED4-95B6-70CE9B53EFD1}"/>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D7BC6DCA-CBD5-46BF-A0F8-5062C0DD2ACB}"/>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CEEACB04-1CD4-435D-A2F7-D8AE7503BDB5}"/>
              </a:ext>
            </a:extLst>
          </p:cNvPr>
          <p:cNvSpPr txBox="1">
            <a:spLocks noGrp="1"/>
          </p:cNvSpPr>
          <p:nvPr>
            <p:ph type="sldNum" sz="quarter" idx="5"/>
          </p:nvPr>
        </p:nvSpPr>
        <p:spPr>
          <a:ln/>
        </p:spPr>
        <p:txBody>
          <a:bodyPr vert="horz" lIns="0" tIns="0" rIns="0" bIns="0" anchor="b" anchorCtr="0">
            <a:noAutofit/>
          </a:bodyPr>
          <a:lstStyle/>
          <a:p>
            <a:pPr lvl="0"/>
            <a:fld id="{E8213C35-20BF-4786-BB8B-9AC2414854FA}" type="slidenum">
              <a:t>7</a:t>
            </a:fld>
            <a:endParaRPr lang="fr-FR"/>
          </a:p>
        </p:txBody>
      </p:sp>
      <p:sp>
        <p:nvSpPr>
          <p:cNvPr id="2" name="Espace réservé de l'image des diapositives 1">
            <a:extLst>
              <a:ext uri="{FF2B5EF4-FFF2-40B4-BE49-F238E27FC236}">
                <a16:creationId xmlns:a16="http://schemas.microsoft.com/office/drawing/2014/main" id="{2C9645C5-6FDA-4336-A9DA-C3716231809F}"/>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0A6D1824-B0E1-44AF-94AE-706E40B67AC1}"/>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CDD60E2-7FB9-424E-A9BB-88517FD15762}"/>
              </a:ext>
            </a:extLst>
          </p:cNvPr>
          <p:cNvSpPr txBox="1">
            <a:spLocks noGrp="1"/>
          </p:cNvSpPr>
          <p:nvPr>
            <p:ph type="sldNum" sz="quarter" idx="5"/>
          </p:nvPr>
        </p:nvSpPr>
        <p:spPr>
          <a:ln/>
        </p:spPr>
        <p:txBody>
          <a:bodyPr vert="horz" lIns="0" tIns="0" rIns="0" bIns="0" anchor="b" anchorCtr="0">
            <a:noAutofit/>
          </a:bodyPr>
          <a:lstStyle/>
          <a:p>
            <a:pPr lvl="0"/>
            <a:fld id="{013531DF-95DA-43AB-8764-2E34AFF901F2}" type="slidenum">
              <a:t>8</a:t>
            </a:fld>
            <a:endParaRPr lang="fr-FR"/>
          </a:p>
        </p:txBody>
      </p:sp>
      <p:sp>
        <p:nvSpPr>
          <p:cNvPr id="2" name="Espace réservé de l'image des diapositives 1">
            <a:extLst>
              <a:ext uri="{FF2B5EF4-FFF2-40B4-BE49-F238E27FC236}">
                <a16:creationId xmlns:a16="http://schemas.microsoft.com/office/drawing/2014/main" id="{9C36ABDB-C797-4BF0-9A28-954AB86F8386}"/>
              </a:ext>
            </a:extLst>
          </p:cNvPr>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notes 2">
            <a:extLst>
              <a:ext uri="{FF2B5EF4-FFF2-40B4-BE49-F238E27FC236}">
                <a16:creationId xmlns:a16="http://schemas.microsoft.com/office/drawing/2014/main" id="{2CCE397B-8A71-4A4D-B1B2-372A4F465A91}"/>
              </a:ext>
            </a:extLst>
          </p:cNvPr>
          <p:cNvSpPr txBox="1">
            <a:spLocks noGrp="1"/>
          </p:cNvSpPr>
          <p:nvPr>
            <p:ph type="body" sz="quarter" idx="1"/>
          </p:nvPr>
        </p:nvSpPr>
        <p:spPr/>
        <p:txBody>
          <a:bodyPr vert="horz">
            <a:spAutoFit/>
          </a:bodyPr>
          <a:lstStyle/>
          <a:p>
            <a:pPr rtl="0"/>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B17520-F60F-40D7-AA4E-46FA326F8CD0}"/>
              </a:ext>
            </a:extLst>
          </p:cNvPr>
          <p:cNvSpPr>
            <a:spLocks noGrp="1"/>
          </p:cNvSpPr>
          <p:nvPr>
            <p:ph type="ctrTitle"/>
          </p:nvPr>
        </p:nvSpPr>
        <p:spPr>
          <a:xfrm>
            <a:off x="1260475" y="1236663"/>
            <a:ext cx="7559675"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950A00F-D0AD-4EAF-937C-DCB2F12E9FB7}"/>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19B9BD2-6D15-4110-8FB7-9449ED635DCD}"/>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06AF1CA5-9E09-454D-8981-E10B8AA20C37}"/>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7E678AB4-C44C-43E1-B4E4-B19D5A13C6BB}"/>
              </a:ext>
            </a:extLst>
          </p:cNvPr>
          <p:cNvSpPr>
            <a:spLocks noGrp="1"/>
          </p:cNvSpPr>
          <p:nvPr>
            <p:ph type="sldNum" sz="quarter" idx="12"/>
          </p:nvPr>
        </p:nvSpPr>
        <p:spPr/>
        <p:txBody>
          <a:bodyPr/>
          <a:lstStyle/>
          <a:p>
            <a:pPr lvl="0"/>
            <a:fld id="{FFDD768A-3991-4CF0-90E7-3E3CCDBF16A2}" type="slidenum">
              <a:t>‹N°›</a:t>
            </a:fld>
            <a:endParaRPr lang="fr-FR"/>
          </a:p>
        </p:txBody>
      </p:sp>
    </p:spTree>
    <p:extLst>
      <p:ext uri="{BB962C8B-B14F-4D97-AF65-F5344CB8AC3E}">
        <p14:creationId xmlns:p14="http://schemas.microsoft.com/office/powerpoint/2010/main" val="370294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F98479-729E-41DD-8B28-CDFF883B63D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296208C-8021-48C9-B215-1030DC8A779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95F59B-74A2-445C-B954-5FCE5E6BC890}"/>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FDF6EF30-BAA4-4BC1-BE08-94989807B0A6}"/>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08497800-50CB-4180-A629-A533539BCE22}"/>
              </a:ext>
            </a:extLst>
          </p:cNvPr>
          <p:cNvSpPr>
            <a:spLocks noGrp="1"/>
          </p:cNvSpPr>
          <p:nvPr>
            <p:ph type="sldNum" sz="quarter" idx="12"/>
          </p:nvPr>
        </p:nvSpPr>
        <p:spPr/>
        <p:txBody>
          <a:bodyPr/>
          <a:lstStyle/>
          <a:p>
            <a:pPr lvl="0"/>
            <a:fld id="{B1262D5C-A058-4A8A-9BBB-220B58DA94BA}" type="slidenum">
              <a:t>‹N°›</a:t>
            </a:fld>
            <a:endParaRPr lang="fr-FR"/>
          </a:p>
        </p:txBody>
      </p:sp>
    </p:spTree>
    <p:extLst>
      <p:ext uri="{BB962C8B-B14F-4D97-AF65-F5344CB8AC3E}">
        <p14:creationId xmlns:p14="http://schemas.microsoft.com/office/powerpoint/2010/main" val="123565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E949DB-60DD-4F04-A79A-5495282F599C}"/>
              </a:ext>
            </a:extLst>
          </p:cNvPr>
          <p:cNvSpPr>
            <a:spLocks noGrp="1"/>
          </p:cNvSpPr>
          <p:nvPr>
            <p:ph type="title" orient="vert"/>
          </p:nvPr>
        </p:nvSpPr>
        <p:spPr>
          <a:xfrm>
            <a:off x="7308850" y="301625"/>
            <a:ext cx="2266950" cy="5851525"/>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E08DF9A-9D89-40AA-9A0A-5A8AB0FC80CA}"/>
              </a:ext>
            </a:extLst>
          </p:cNvPr>
          <p:cNvSpPr>
            <a:spLocks noGrp="1"/>
          </p:cNvSpPr>
          <p:nvPr>
            <p:ph type="body" orient="vert" idx="1"/>
          </p:nvPr>
        </p:nvSpPr>
        <p:spPr>
          <a:xfrm>
            <a:off x="503238" y="301625"/>
            <a:ext cx="6653212"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452D8D-5D38-455E-B7CE-100774B81FF2}"/>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6935B8C9-E2E9-4A28-87AB-90AAED19FE2F}"/>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15211F98-EF12-47B1-81FF-EFCCE58FED6E}"/>
              </a:ext>
            </a:extLst>
          </p:cNvPr>
          <p:cNvSpPr>
            <a:spLocks noGrp="1"/>
          </p:cNvSpPr>
          <p:nvPr>
            <p:ph type="sldNum" sz="quarter" idx="12"/>
          </p:nvPr>
        </p:nvSpPr>
        <p:spPr/>
        <p:txBody>
          <a:bodyPr/>
          <a:lstStyle/>
          <a:p>
            <a:pPr lvl="0"/>
            <a:fld id="{13C5E980-0D07-4EED-9C1F-8DED19F945A1}" type="slidenum">
              <a:t>‹N°›</a:t>
            </a:fld>
            <a:endParaRPr lang="fr-FR"/>
          </a:p>
        </p:txBody>
      </p:sp>
    </p:spTree>
    <p:extLst>
      <p:ext uri="{BB962C8B-B14F-4D97-AF65-F5344CB8AC3E}">
        <p14:creationId xmlns:p14="http://schemas.microsoft.com/office/powerpoint/2010/main" val="375004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B9E52-846C-432F-89FA-E84967A9CB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5EFB4B-4140-47B5-ACDE-BCF74558780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BF0D17D-236E-4193-B49C-756A0EB4D38B}"/>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681401E1-6F74-4EF6-93E1-EBA358BFD2D5}"/>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B934F3C9-6980-49C5-8388-9671811F6F16}"/>
              </a:ext>
            </a:extLst>
          </p:cNvPr>
          <p:cNvSpPr>
            <a:spLocks noGrp="1"/>
          </p:cNvSpPr>
          <p:nvPr>
            <p:ph type="sldNum" sz="quarter" idx="12"/>
          </p:nvPr>
        </p:nvSpPr>
        <p:spPr/>
        <p:txBody>
          <a:bodyPr/>
          <a:lstStyle/>
          <a:p>
            <a:pPr lvl="0"/>
            <a:fld id="{92748C12-7D03-41D4-9FAA-73B6A7E9D29F}" type="slidenum">
              <a:t>‹N°›</a:t>
            </a:fld>
            <a:endParaRPr lang="fr-FR"/>
          </a:p>
        </p:txBody>
      </p:sp>
    </p:spTree>
    <p:extLst>
      <p:ext uri="{BB962C8B-B14F-4D97-AF65-F5344CB8AC3E}">
        <p14:creationId xmlns:p14="http://schemas.microsoft.com/office/powerpoint/2010/main" val="208289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E92749-2ECB-4BE5-926F-31C870F859C7}"/>
              </a:ext>
            </a:extLst>
          </p:cNvPr>
          <p:cNvSpPr>
            <a:spLocks noGrp="1"/>
          </p:cNvSpPr>
          <p:nvPr>
            <p:ph type="title"/>
          </p:nvPr>
        </p:nvSpPr>
        <p:spPr>
          <a:xfrm>
            <a:off x="687388" y="1884363"/>
            <a:ext cx="8694737"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87DB367-81F0-483B-8A3B-DEB0A4B51B6C}"/>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D5A1AC8-CB03-4585-8130-20C69A4CEC88}"/>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E23DD31D-0EA6-4CB8-AA85-59792619EEA3}"/>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194F29B4-735B-4E9B-9559-4D3E56869CC4}"/>
              </a:ext>
            </a:extLst>
          </p:cNvPr>
          <p:cNvSpPr>
            <a:spLocks noGrp="1"/>
          </p:cNvSpPr>
          <p:nvPr>
            <p:ph type="sldNum" sz="quarter" idx="12"/>
          </p:nvPr>
        </p:nvSpPr>
        <p:spPr/>
        <p:txBody>
          <a:bodyPr/>
          <a:lstStyle/>
          <a:p>
            <a:pPr lvl="0"/>
            <a:fld id="{24DC3106-98F9-4A76-9768-B32E81C12419}" type="slidenum">
              <a:t>‹N°›</a:t>
            </a:fld>
            <a:endParaRPr lang="fr-FR"/>
          </a:p>
        </p:txBody>
      </p:sp>
    </p:spTree>
    <p:extLst>
      <p:ext uri="{BB962C8B-B14F-4D97-AF65-F5344CB8AC3E}">
        <p14:creationId xmlns:p14="http://schemas.microsoft.com/office/powerpoint/2010/main" val="333152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97A79D-BC22-4118-8D28-F882812F19C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8F37E5B-6192-4694-94D3-18FEEC6CC854}"/>
              </a:ext>
            </a:extLst>
          </p:cNvPr>
          <p:cNvSpPr>
            <a:spLocks noGrp="1"/>
          </p:cNvSpPr>
          <p:nvPr>
            <p:ph sz="half" idx="1"/>
          </p:nvPr>
        </p:nvSpPr>
        <p:spPr>
          <a:xfrm>
            <a:off x="503238" y="1768475"/>
            <a:ext cx="4459287" cy="43846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49192D5-E9FD-4543-9C19-0AF11B47895C}"/>
              </a:ext>
            </a:extLst>
          </p:cNvPr>
          <p:cNvSpPr>
            <a:spLocks noGrp="1"/>
          </p:cNvSpPr>
          <p:nvPr>
            <p:ph sz="half" idx="2"/>
          </p:nvPr>
        </p:nvSpPr>
        <p:spPr>
          <a:xfrm>
            <a:off x="5114925" y="1768475"/>
            <a:ext cx="4460875" cy="43846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00351D6-2F7C-4719-B833-28F9A2C2D1C4}"/>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4D5B18B9-0B8C-4334-AC0C-DCDBEEEA5486}"/>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49938A36-ED01-45C7-B2A4-D98AD5EC1575}"/>
              </a:ext>
            </a:extLst>
          </p:cNvPr>
          <p:cNvSpPr>
            <a:spLocks noGrp="1"/>
          </p:cNvSpPr>
          <p:nvPr>
            <p:ph type="sldNum" sz="quarter" idx="12"/>
          </p:nvPr>
        </p:nvSpPr>
        <p:spPr/>
        <p:txBody>
          <a:bodyPr/>
          <a:lstStyle/>
          <a:p>
            <a:pPr lvl="0"/>
            <a:fld id="{B8309FC0-140F-4BAC-8399-50F38D4DD322}" type="slidenum">
              <a:t>‹N°›</a:t>
            </a:fld>
            <a:endParaRPr lang="fr-FR"/>
          </a:p>
        </p:txBody>
      </p:sp>
    </p:spTree>
    <p:extLst>
      <p:ext uri="{BB962C8B-B14F-4D97-AF65-F5344CB8AC3E}">
        <p14:creationId xmlns:p14="http://schemas.microsoft.com/office/powerpoint/2010/main" val="332173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651EB-F25C-4A4D-937B-C087166D4569}"/>
              </a:ext>
            </a:extLst>
          </p:cNvPr>
          <p:cNvSpPr>
            <a:spLocks noGrp="1"/>
          </p:cNvSpPr>
          <p:nvPr>
            <p:ph type="title"/>
          </p:nvPr>
        </p:nvSpPr>
        <p:spPr>
          <a:xfrm>
            <a:off x="693738" y="403225"/>
            <a:ext cx="8694737"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A80765A-9104-4CE9-AE26-34E313EA6C20}"/>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6C3A6F2-E4C5-488C-A274-62D0DD6ECBD7}"/>
              </a:ext>
            </a:extLst>
          </p:cNvPr>
          <p:cNvSpPr>
            <a:spLocks noGrp="1"/>
          </p:cNvSpPr>
          <p:nvPr>
            <p:ph sz="half" idx="2"/>
          </p:nvPr>
        </p:nvSpPr>
        <p:spPr>
          <a:xfrm>
            <a:off x="693738" y="2760663"/>
            <a:ext cx="4265612" cy="40624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3605321-4EAE-4E2F-8E61-6A37894E8D46}"/>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3F2D7A0-99E0-4CFF-8498-F248E4EE36B9}"/>
              </a:ext>
            </a:extLst>
          </p:cNvPr>
          <p:cNvSpPr>
            <a:spLocks noGrp="1"/>
          </p:cNvSpPr>
          <p:nvPr>
            <p:ph sz="quarter" idx="4"/>
          </p:nvPr>
        </p:nvSpPr>
        <p:spPr>
          <a:xfrm>
            <a:off x="5103813" y="2760663"/>
            <a:ext cx="4284662" cy="40624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746C18B-A77D-436E-80FF-F041A2C39930}"/>
              </a:ext>
            </a:extLst>
          </p:cNvPr>
          <p:cNvSpPr>
            <a:spLocks noGrp="1"/>
          </p:cNvSpPr>
          <p:nvPr>
            <p:ph type="dt" sz="half" idx="10"/>
          </p:nvPr>
        </p:nvSpPr>
        <p:spPr/>
        <p:txBody>
          <a:bodyPr/>
          <a:lstStyle/>
          <a:p>
            <a:pPr lvl="0"/>
            <a:endParaRPr lang="fr-FR"/>
          </a:p>
        </p:txBody>
      </p:sp>
      <p:sp>
        <p:nvSpPr>
          <p:cNvPr id="8" name="Espace réservé du pied de page 7">
            <a:extLst>
              <a:ext uri="{FF2B5EF4-FFF2-40B4-BE49-F238E27FC236}">
                <a16:creationId xmlns:a16="http://schemas.microsoft.com/office/drawing/2014/main" id="{875FEC0B-E1C2-4A87-B77C-28A7E7CD89E9}"/>
              </a:ext>
            </a:extLst>
          </p:cNvPr>
          <p:cNvSpPr>
            <a:spLocks noGrp="1"/>
          </p:cNvSpPr>
          <p:nvPr>
            <p:ph type="ftr" sz="quarter" idx="11"/>
          </p:nvPr>
        </p:nvSpPr>
        <p:spPr/>
        <p:txBody>
          <a:bodyPr/>
          <a:lstStyle/>
          <a:p>
            <a:pPr lvl="0"/>
            <a:endParaRPr lang="fr-FR"/>
          </a:p>
        </p:txBody>
      </p:sp>
      <p:sp>
        <p:nvSpPr>
          <p:cNvPr id="9" name="Espace réservé du numéro de diapositive 8">
            <a:extLst>
              <a:ext uri="{FF2B5EF4-FFF2-40B4-BE49-F238E27FC236}">
                <a16:creationId xmlns:a16="http://schemas.microsoft.com/office/drawing/2014/main" id="{5014587E-8183-4DF6-AFF1-EBF6B8BDCC58}"/>
              </a:ext>
            </a:extLst>
          </p:cNvPr>
          <p:cNvSpPr>
            <a:spLocks noGrp="1"/>
          </p:cNvSpPr>
          <p:nvPr>
            <p:ph type="sldNum" sz="quarter" idx="12"/>
          </p:nvPr>
        </p:nvSpPr>
        <p:spPr/>
        <p:txBody>
          <a:bodyPr/>
          <a:lstStyle/>
          <a:p>
            <a:pPr lvl="0"/>
            <a:fld id="{3FBE3BB8-9784-4D9C-9302-A1EB24D43AE8}" type="slidenum">
              <a:t>‹N°›</a:t>
            </a:fld>
            <a:endParaRPr lang="fr-FR"/>
          </a:p>
        </p:txBody>
      </p:sp>
    </p:spTree>
    <p:extLst>
      <p:ext uri="{BB962C8B-B14F-4D97-AF65-F5344CB8AC3E}">
        <p14:creationId xmlns:p14="http://schemas.microsoft.com/office/powerpoint/2010/main" val="22270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E3D0BE-85AC-493D-92CB-F955F1EDB37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424B688-05DF-4970-9B22-D5BE9DCF09FC}"/>
              </a:ext>
            </a:extLst>
          </p:cNvPr>
          <p:cNvSpPr>
            <a:spLocks noGrp="1"/>
          </p:cNvSpPr>
          <p:nvPr>
            <p:ph type="dt" sz="half" idx="10"/>
          </p:nvPr>
        </p:nvSpPr>
        <p:spPr/>
        <p:txBody>
          <a:bodyPr/>
          <a:lstStyle/>
          <a:p>
            <a:pPr lvl="0"/>
            <a:endParaRPr lang="fr-FR"/>
          </a:p>
        </p:txBody>
      </p:sp>
      <p:sp>
        <p:nvSpPr>
          <p:cNvPr id="4" name="Espace réservé du pied de page 3">
            <a:extLst>
              <a:ext uri="{FF2B5EF4-FFF2-40B4-BE49-F238E27FC236}">
                <a16:creationId xmlns:a16="http://schemas.microsoft.com/office/drawing/2014/main" id="{6AA85A77-ACDA-455D-BF5B-4175EB67ED66}"/>
              </a:ext>
            </a:extLst>
          </p:cNvPr>
          <p:cNvSpPr>
            <a:spLocks noGrp="1"/>
          </p:cNvSpPr>
          <p:nvPr>
            <p:ph type="ftr" sz="quarter" idx="11"/>
          </p:nvPr>
        </p:nvSpPr>
        <p:spPr/>
        <p:txBody>
          <a:bodyPr/>
          <a:lstStyle/>
          <a:p>
            <a:pPr lvl="0"/>
            <a:endParaRPr lang="fr-FR"/>
          </a:p>
        </p:txBody>
      </p:sp>
      <p:sp>
        <p:nvSpPr>
          <p:cNvPr id="5" name="Espace réservé du numéro de diapositive 4">
            <a:extLst>
              <a:ext uri="{FF2B5EF4-FFF2-40B4-BE49-F238E27FC236}">
                <a16:creationId xmlns:a16="http://schemas.microsoft.com/office/drawing/2014/main" id="{39C0C775-8EA7-42D5-99B2-3A8525176B52}"/>
              </a:ext>
            </a:extLst>
          </p:cNvPr>
          <p:cNvSpPr>
            <a:spLocks noGrp="1"/>
          </p:cNvSpPr>
          <p:nvPr>
            <p:ph type="sldNum" sz="quarter" idx="12"/>
          </p:nvPr>
        </p:nvSpPr>
        <p:spPr/>
        <p:txBody>
          <a:bodyPr/>
          <a:lstStyle/>
          <a:p>
            <a:pPr lvl="0"/>
            <a:fld id="{53527C7C-B378-4319-B332-E472374E54F5}" type="slidenum">
              <a:t>‹N°›</a:t>
            </a:fld>
            <a:endParaRPr lang="fr-FR"/>
          </a:p>
        </p:txBody>
      </p:sp>
    </p:spTree>
    <p:extLst>
      <p:ext uri="{BB962C8B-B14F-4D97-AF65-F5344CB8AC3E}">
        <p14:creationId xmlns:p14="http://schemas.microsoft.com/office/powerpoint/2010/main" val="89468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6D0A782-A71F-47F0-8EE6-5B6D24A9D6D9}"/>
              </a:ext>
            </a:extLst>
          </p:cNvPr>
          <p:cNvSpPr>
            <a:spLocks noGrp="1"/>
          </p:cNvSpPr>
          <p:nvPr>
            <p:ph type="dt" sz="half" idx="10"/>
          </p:nvPr>
        </p:nvSpPr>
        <p:spPr/>
        <p:txBody>
          <a:bodyPr/>
          <a:lstStyle/>
          <a:p>
            <a:pPr lvl="0"/>
            <a:endParaRPr lang="fr-FR"/>
          </a:p>
        </p:txBody>
      </p:sp>
      <p:sp>
        <p:nvSpPr>
          <p:cNvPr id="3" name="Espace réservé du pied de page 2">
            <a:extLst>
              <a:ext uri="{FF2B5EF4-FFF2-40B4-BE49-F238E27FC236}">
                <a16:creationId xmlns:a16="http://schemas.microsoft.com/office/drawing/2014/main" id="{8E31CBF9-E6D9-41A1-B43E-F15599C2B6B9}"/>
              </a:ext>
            </a:extLst>
          </p:cNvPr>
          <p:cNvSpPr>
            <a:spLocks noGrp="1"/>
          </p:cNvSpPr>
          <p:nvPr>
            <p:ph type="ftr" sz="quarter" idx="11"/>
          </p:nvPr>
        </p:nvSpPr>
        <p:spPr/>
        <p:txBody>
          <a:bodyPr/>
          <a:lstStyle/>
          <a:p>
            <a:pPr lvl="0"/>
            <a:endParaRPr lang="fr-FR"/>
          </a:p>
        </p:txBody>
      </p:sp>
      <p:sp>
        <p:nvSpPr>
          <p:cNvPr id="4" name="Espace réservé du numéro de diapositive 3">
            <a:extLst>
              <a:ext uri="{FF2B5EF4-FFF2-40B4-BE49-F238E27FC236}">
                <a16:creationId xmlns:a16="http://schemas.microsoft.com/office/drawing/2014/main" id="{D2D1E34D-6561-48D2-ACE8-90BE8F3D8DC1}"/>
              </a:ext>
            </a:extLst>
          </p:cNvPr>
          <p:cNvSpPr>
            <a:spLocks noGrp="1"/>
          </p:cNvSpPr>
          <p:nvPr>
            <p:ph type="sldNum" sz="quarter" idx="12"/>
          </p:nvPr>
        </p:nvSpPr>
        <p:spPr/>
        <p:txBody>
          <a:bodyPr/>
          <a:lstStyle/>
          <a:p>
            <a:pPr lvl="0"/>
            <a:fld id="{75997EC2-EB1B-4584-A93F-D45446D6AD9D}" type="slidenum">
              <a:t>‹N°›</a:t>
            </a:fld>
            <a:endParaRPr lang="fr-FR"/>
          </a:p>
        </p:txBody>
      </p:sp>
    </p:spTree>
    <p:extLst>
      <p:ext uri="{BB962C8B-B14F-4D97-AF65-F5344CB8AC3E}">
        <p14:creationId xmlns:p14="http://schemas.microsoft.com/office/powerpoint/2010/main" val="310934603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7AF49-AB5C-4D6F-B211-4CB3E1814601}"/>
              </a:ext>
            </a:extLst>
          </p:cNvPr>
          <p:cNvSpPr>
            <a:spLocks noGrp="1"/>
          </p:cNvSpPr>
          <p:nvPr>
            <p:ph type="title"/>
          </p:nvPr>
        </p:nvSpPr>
        <p:spPr>
          <a:xfrm>
            <a:off x="693738" y="503238"/>
            <a:ext cx="3251200"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74C7C4-7FDF-44EC-B215-A038A26508CD}"/>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CF54B2C-8472-4F22-957A-54F686E9751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6377B54-880C-4FC7-B476-A946970F3356}"/>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4D8C1FB0-A8A2-4196-A7A4-249AC134BE4D}"/>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9F23CF12-8C02-4984-9775-D3D6024B4416}"/>
              </a:ext>
            </a:extLst>
          </p:cNvPr>
          <p:cNvSpPr>
            <a:spLocks noGrp="1"/>
          </p:cNvSpPr>
          <p:nvPr>
            <p:ph type="sldNum" sz="quarter" idx="12"/>
          </p:nvPr>
        </p:nvSpPr>
        <p:spPr/>
        <p:txBody>
          <a:bodyPr/>
          <a:lstStyle/>
          <a:p>
            <a:pPr lvl="0"/>
            <a:fld id="{0D5BC101-ADFB-40CD-9ACE-6A360810D68C}" type="slidenum">
              <a:t>‹N°›</a:t>
            </a:fld>
            <a:endParaRPr lang="fr-FR"/>
          </a:p>
        </p:txBody>
      </p:sp>
    </p:spTree>
    <p:extLst>
      <p:ext uri="{BB962C8B-B14F-4D97-AF65-F5344CB8AC3E}">
        <p14:creationId xmlns:p14="http://schemas.microsoft.com/office/powerpoint/2010/main" val="78557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C7C290-0429-47D4-967E-11CAF85E1683}"/>
              </a:ext>
            </a:extLst>
          </p:cNvPr>
          <p:cNvSpPr>
            <a:spLocks noGrp="1"/>
          </p:cNvSpPr>
          <p:nvPr>
            <p:ph type="title"/>
          </p:nvPr>
        </p:nvSpPr>
        <p:spPr>
          <a:xfrm>
            <a:off x="693738" y="503238"/>
            <a:ext cx="3251200"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D0717EF-9C65-4588-9400-116B699CE3C2}"/>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CDB30CD-487B-42C1-B6A7-0A03420F0C58}"/>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2C30391-1337-45DF-9F2A-78103008A6C3}"/>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BC37F486-CC5F-4436-A456-AD0621D899BF}"/>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12A87E94-B4F8-4678-916C-26187463C4E5}"/>
              </a:ext>
            </a:extLst>
          </p:cNvPr>
          <p:cNvSpPr>
            <a:spLocks noGrp="1"/>
          </p:cNvSpPr>
          <p:nvPr>
            <p:ph type="sldNum" sz="quarter" idx="12"/>
          </p:nvPr>
        </p:nvSpPr>
        <p:spPr/>
        <p:txBody>
          <a:bodyPr/>
          <a:lstStyle/>
          <a:p>
            <a:pPr lvl="0"/>
            <a:fld id="{05900443-E8F9-44C0-B4E3-F2A65F6E344B}" type="slidenum">
              <a:t>‹N°›</a:t>
            </a:fld>
            <a:endParaRPr lang="fr-FR"/>
          </a:p>
        </p:txBody>
      </p:sp>
    </p:spTree>
    <p:extLst>
      <p:ext uri="{BB962C8B-B14F-4D97-AF65-F5344CB8AC3E}">
        <p14:creationId xmlns:p14="http://schemas.microsoft.com/office/powerpoint/2010/main" val="1615424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48D8913-6C45-4FBC-882A-E5B9661A338F}"/>
              </a:ext>
            </a:extLst>
          </p:cNvPr>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fr-FR"/>
          </a:p>
        </p:txBody>
      </p:sp>
      <p:sp>
        <p:nvSpPr>
          <p:cNvPr id="3" name="Espace réservé du texte 2">
            <a:extLst>
              <a:ext uri="{FF2B5EF4-FFF2-40B4-BE49-F238E27FC236}">
                <a16:creationId xmlns:a16="http://schemas.microsoft.com/office/drawing/2014/main" id="{CE0B9689-A965-4A44-A598-0782855F2010}"/>
              </a:ext>
            </a:extLst>
          </p:cNvPr>
          <p:cNvSpPr txBox="1">
            <a:spLocks noGrp="1"/>
          </p:cNvSpPr>
          <p:nvPr>
            <p:ph type="body" idx="1"/>
          </p:nvPr>
        </p:nvSpPr>
        <p:spPr>
          <a:xfrm>
            <a:off x="503999" y="1769040"/>
            <a:ext cx="9071640" cy="4384800"/>
          </a:xfrm>
          <a:prstGeom prst="rect">
            <a:avLst/>
          </a:prstGeom>
          <a:noFill/>
          <a:ln>
            <a:noFill/>
          </a:ln>
        </p:spPr>
        <p:txBody>
          <a:bodyPr lIns="0" tIns="0" rIns="0" bIns="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BBB6CC-AABC-492C-A910-A84445150275}"/>
              </a:ext>
            </a:extLst>
          </p:cNvPr>
          <p:cNvSpPr txBox="1">
            <a:spLocks noGrp="1"/>
          </p:cNvSpPr>
          <p:nvPr>
            <p:ph type="dt" sz="half" idx="2"/>
          </p:nvPr>
        </p:nvSpPr>
        <p:spPr>
          <a:xfrm>
            <a:off x="503999" y="6887160"/>
            <a:ext cx="2348280" cy="521280"/>
          </a:xfrm>
          <a:prstGeom prst="rect">
            <a:avLst/>
          </a:prstGeom>
          <a:noFill/>
          <a:ln>
            <a:noFill/>
          </a:ln>
        </p:spPr>
        <p:txBody>
          <a:bodyPr vert="horz" lIns="0" tIns="0" rIns="0" bIns="0" anchorCtr="0">
            <a:noAutofit/>
          </a:bodyPr>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Espace réservé du pied de page 4">
            <a:extLst>
              <a:ext uri="{FF2B5EF4-FFF2-40B4-BE49-F238E27FC236}">
                <a16:creationId xmlns:a16="http://schemas.microsoft.com/office/drawing/2014/main" id="{2AB9B776-8612-4A39-BF33-249342E217BC}"/>
              </a:ext>
            </a:extLst>
          </p:cNvPr>
          <p:cNvSpPr txBox="1">
            <a:spLocks noGrp="1"/>
          </p:cNvSpPr>
          <p:nvPr>
            <p:ph type="ftr" sz="quarter" idx="3"/>
          </p:nvPr>
        </p:nvSpPr>
        <p:spPr>
          <a:xfrm>
            <a:off x="3447360" y="6887160"/>
            <a:ext cx="3195000" cy="521280"/>
          </a:xfrm>
          <a:prstGeom prst="rect">
            <a:avLst/>
          </a:prstGeom>
          <a:noFill/>
          <a:ln>
            <a:noFill/>
          </a:ln>
        </p:spPr>
        <p:txBody>
          <a:bodyPr vert="horz" lIns="0" tIns="0" rIns="0" bIns="0" anchorCtr="0">
            <a:noAutofit/>
          </a:bodyPr>
          <a:lstStyle>
            <a:lvl1pPr lvl="0" algn="ct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Espace réservé du numéro de diapositive 5">
            <a:extLst>
              <a:ext uri="{FF2B5EF4-FFF2-40B4-BE49-F238E27FC236}">
                <a16:creationId xmlns:a16="http://schemas.microsoft.com/office/drawing/2014/main" id="{C105A520-4306-44CA-9F58-3CA3F42ACC09}"/>
              </a:ext>
            </a:extLst>
          </p:cNvPr>
          <p:cNvSpPr txBox="1">
            <a:spLocks noGrp="1"/>
          </p:cNvSpPr>
          <p:nvPr>
            <p:ph type="sldNum" sz="quarter" idx="4"/>
          </p:nvPr>
        </p:nvSpPr>
        <p:spPr>
          <a:xfrm>
            <a:off x="7227360" y="6887160"/>
            <a:ext cx="2348280" cy="521280"/>
          </a:xfrm>
          <a:prstGeom prst="rect">
            <a:avLst/>
          </a:prstGeom>
          <a:noFill/>
          <a:ln>
            <a:noFill/>
          </a:ln>
        </p:spPr>
        <p:txBody>
          <a:bodyPr vert="horz" lIns="0" tIns="0" rIns="0" bIns="0" anchorCtr="0">
            <a:noAutofit/>
          </a:bodyPr>
          <a:lstStyle>
            <a:lvl1pPr lvl="0" algn="r" rtl="0" hangingPunct="0">
              <a:buNone/>
              <a:tabLst/>
              <a:defRPr lang="fr-FR" sz="1400" kern="1200">
                <a:latin typeface="Times New Roman" pitchFamily="18"/>
                <a:ea typeface="Lucida Sans Unicode" pitchFamily="2"/>
                <a:cs typeface="Tahoma" pitchFamily="2"/>
              </a:defRPr>
            </a:lvl1pPr>
          </a:lstStyle>
          <a:p>
            <a:pPr lvl="0"/>
            <a:fld id="{9E87748F-DB31-44E7-AA4A-F8589FBFFD1E}"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fr-FR" sz="4400" b="0" i="0" u="none" strike="noStrike" kern="1200">
          <a:ln>
            <a:noFill/>
          </a:ln>
          <a:latin typeface="Arial" pitchFamily="18"/>
          <a:ea typeface="Microsoft YaHei" pitchFamily="2"/>
          <a:cs typeface="Arial" pitchFamily="2"/>
        </a:defRPr>
      </a:lvl1pPr>
    </p:titleStyle>
    <p:bodyStyle>
      <a:lvl1pPr marL="0" marR="0" indent="0" hangingPunct="0">
        <a:spcBef>
          <a:spcPts val="0"/>
        </a:spcBef>
        <a:spcAft>
          <a:spcPts val="1414"/>
        </a:spcAft>
        <a:tabLst/>
        <a:defRPr lang="fr-FR" sz="3200" b="0" i="0" u="none" strike="noStrike" kern="1200">
          <a:ln>
            <a:noFill/>
          </a:ln>
          <a:latin typeface="Arial"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FA76522-B412-488B-95C1-2E246ABEE2B6}"/>
              </a:ext>
            </a:extLst>
          </p:cNvPr>
          <p:cNvSpPr txBox="1">
            <a:spLocks noGrp="1"/>
          </p:cNvSpPr>
          <p:nvPr>
            <p:ph type="body" idx="4294967295"/>
          </p:nvPr>
        </p:nvSpPr>
        <p:spPr>
          <a:xfrm>
            <a:off x="503999" y="1769040"/>
            <a:ext cx="9071640" cy="4277068"/>
          </a:xfrm>
        </p:spPr>
        <p:txBody>
          <a:bodyPr vert="horz">
            <a:spAutoFit/>
          </a:bodyPr>
          <a:lstStyle/>
          <a:p>
            <a:pPr marL="0" lvl="8" indent="0" algn="ctr" hangingPunct="0">
              <a:spcBef>
                <a:spcPts val="0"/>
              </a:spcBef>
              <a:spcAft>
                <a:spcPts val="1414"/>
              </a:spcAft>
              <a:buNone/>
            </a:pPr>
            <a:endParaRPr lang="fr-FR" sz="4400" b="1" dirty="0">
              <a:latin typeface="Arial" pitchFamily="18"/>
              <a:ea typeface="Microsoft YaHei" pitchFamily="2"/>
              <a:cs typeface="Arial" pitchFamily="2"/>
            </a:endParaRPr>
          </a:p>
          <a:p>
            <a:pPr marL="0" lvl="8" indent="0" algn="ctr" hangingPunct="0">
              <a:spcBef>
                <a:spcPts val="0"/>
              </a:spcBef>
              <a:spcAft>
                <a:spcPts val="1414"/>
              </a:spcAft>
              <a:buNone/>
            </a:pPr>
            <a:r>
              <a:rPr lang="fr-FR" sz="4000" b="1" dirty="0">
                <a:latin typeface="Arial" pitchFamily="18"/>
                <a:ea typeface="Microsoft YaHei" pitchFamily="2"/>
                <a:cs typeface="Arial" pitchFamily="2"/>
              </a:rPr>
              <a:t>L'ESPAGNOL</a:t>
            </a:r>
          </a:p>
          <a:p>
            <a:pPr marL="0" lvl="8" indent="0" algn="ctr" hangingPunct="0">
              <a:spcBef>
                <a:spcPts val="0"/>
              </a:spcBef>
              <a:spcAft>
                <a:spcPts val="1414"/>
              </a:spcAft>
              <a:buNone/>
            </a:pPr>
            <a:r>
              <a:rPr lang="fr-FR" sz="4000" b="1" dirty="0">
                <a:latin typeface="Arial" pitchFamily="18"/>
                <a:ea typeface="Microsoft YaHei" pitchFamily="2"/>
                <a:cs typeface="Arial" pitchFamily="2"/>
              </a:rPr>
              <a:t> </a:t>
            </a:r>
          </a:p>
          <a:p>
            <a:pPr marL="0" lvl="7" indent="0" algn="ctr" hangingPunct="0">
              <a:spcBef>
                <a:spcPts val="0"/>
              </a:spcBef>
              <a:spcAft>
                <a:spcPts val="1414"/>
              </a:spcAft>
              <a:buSzPct val="45000"/>
              <a:buNone/>
            </a:pPr>
            <a:r>
              <a:rPr lang="fr-FR" sz="4000" b="1" dirty="0">
                <a:latin typeface="Arial" pitchFamily="18"/>
                <a:ea typeface="Microsoft YaHei" pitchFamily="2"/>
                <a:cs typeface="Arial" pitchFamily="2"/>
              </a:rPr>
              <a:t>AU</a:t>
            </a:r>
          </a:p>
          <a:p>
            <a:pPr marL="0" lvl="7" indent="0" algn="ctr" hangingPunct="0">
              <a:spcBef>
                <a:spcPts val="0"/>
              </a:spcBef>
              <a:spcAft>
                <a:spcPts val="1414"/>
              </a:spcAft>
              <a:buSzPct val="45000"/>
              <a:buFont typeface="StarSymbol"/>
              <a:buChar char="●"/>
            </a:pPr>
            <a:endParaRPr lang="fr-FR" sz="4000" b="1" dirty="0">
              <a:latin typeface="Arial" pitchFamily="18"/>
              <a:ea typeface="Microsoft YaHei" pitchFamily="2"/>
              <a:cs typeface="Arial" pitchFamily="2"/>
            </a:endParaRPr>
          </a:p>
          <a:p>
            <a:pPr marL="0" lvl="6" indent="0" algn="ctr" hangingPunct="0">
              <a:spcBef>
                <a:spcPts val="0"/>
              </a:spcBef>
              <a:spcAft>
                <a:spcPts val="1414"/>
              </a:spcAft>
              <a:buSzPct val="45000"/>
              <a:buNone/>
            </a:pPr>
            <a:r>
              <a:rPr lang="fr-FR" sz="4000" b="1" dirty="0">
                <a:latin typeface="Arial" pitchFamily="18"/>
                <a:ea typeface="Microsoft YaHei" pitchFamily="2"/>
                <a:cs typeface="Arial" pitchFamily="2"/>
              </a:rPr>
              <a:t>COLLEGE</a:t>
            </a:r>
          </a:p>
        </p:txBody>
      </p:sp>
    </p:spTree>
  </p:cSld>
  <p:clrMapOvr>
    <a:masterClrMapping/>
  </p:clrMapOvr>
  <p:transition spd="med" advTm="100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B1A0C8-C4B1-4BB7-85A7-0783819A3D13}"/>
              </a:ext>
            </a:extLst>
          </p:cNvPr>
          <p:cNvSpPr txBox="1">
            <a:spLocks noGrp="1"/>
          </p:cNvSpPr>
          <p:nvPr>
            <p:ph type="title" idx="4294967295"/>
          </p:nvPr>
        </p:nvSpPr>
        <p:spPr>
          <a:xfrm>
            <a:off x="503999" y="1535400"/>
            <a:ext cx="9071640" cy="3405960"/>
          </a:xfrm>
        </p:spPr>
        <p:txBody>
          <a:bodyPr vert="horz">
            <a:spAutoFit/>
          </a:bodyPr>
          <a:lstStyle/>
          <a:p>
            <a:pPr lvl="0" rtl="0"/>
            <a:r>
              <a:rPr lang="fr-FR" sz="4800">
                <a:latin typeface="Arial" pitchFamily="34"/>
              </a:rPr>
              <a:t>POURQUOI </a:t>
            </a:r>
            <a:br>
              <a:rPr lang="fr-FR" sz="4800">
                <a:latin typeface="Arial" pitchFamily="34"/>
              </a:rPr>
            </a:br>
            <a:br>
              <a:rPr lang="fr-FR" sz="4800">
                <a:latin typeface="Arial" pitchFamily="34"/>
              </a:rPr>
            </a:br>
            <a:r>
              <a:rPr lang="fr-FR" sz="4800">
                <a:latin typeface="Arial" pitchFamily="34"/>
              </a:rPr>
              <a:t>APPRENDRE L'ESPAGNOL </a:t>
            </a:r>
            <a:br>
              <a:rPr lang="fr-FR" sz="4800">
                <a:latin typeface="Arial" pitchFamily="34"/>
              </a:rPr>
            </a:br>
            <a:br>
              <a:rPr lang="fr-FR" sz="4800">
                <a:latin typeface="Arial" pitchFamily="34"/>
              </a:rPr>
            </a:br>
            <a:r>
              <a:rPr lang="fr-FR" sz="4800">
                <a:latin typeface="Arial" pitchFamily="34"/>
              </a:rPr>
              <a:t>AU COLLEGE ?</a:t>
            </a:r>
          </a:p>
        </p:txBody>
      </p:sp>
      <p:sp>
        <p:nvSpPr>
          <p:cNvPr id="3" name="Sous-titre 2">
            <a:extLst>
              <a:ext uri="{FF2B5EF4-FFF2-40B4-BE49-F238E27FC236}">
                <a16:creationId xmlns:a16="http://schemas.microsoft.com/office/drawing/2014/main" id="{440DDEA2-8C1D-43A1-9B48-0A6D6A685252}"/>
              </a:ext>
            </a:extLst>
          </p:cNvPr>
          <p:cNvSpPr txBox="1">
            <a:spLocks noGrp="1"/>
          </p:cNvSpPr>
          <p:nvPr>
            <p:ph type="subTitle" idx="4294967295"/>
          </p:nvPr>
        </p:nvSpPr>
        <p:spPr>
          <a:xfrm>
            <a:off x="503999" y="1769040"/>
            <a:ext cx="9071640" cy="4989240"/>
          </a:xfrm>
        </p:spPr>
        <p:txBody>
          <a:bodyPr vert="horz" anchor="ctr">
            <a:spAutoFit/>
          </a:bodyPr>
          <a:lstStyle/>
          <a:p>
            <a:pPr lvl="0" algn="ctr" rtl="0"/>
            <a:endParaRPr lang="fr-FR"/>
          </a:p>
          <a:p>
            <a:pPr lvl="0" algn="ctr" rtl="0"/>
            <a:endParaRPr lang="fr-FR"/>
          </a:p>
        </p:txBody>
      </p:sp>
    </p:spTree>
  </p:cSld>
  <p:clrMapOvr>
    <a:masterClrMapping/>
  </p:clrMapOvr>
  <p:transition spd="med" advTm="1000">
    <p:zoom/>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4C8F6-D9C0-406C-8C8A-9FE902437F5A}"/>
              </a:ext>
            </a:extLst>
          </p:cNvPr>
          <p:cNvSpPr txBox="1">
            <a:spLocks noGrp="1"/>
          </p:cNvSpPr>
          <p:nvPr>
            <p:ph type="title" idx="4294967295"/>
          </p:nvPr>
        </p:nvSpPr>
        <p:spPr/>
        <p:txBody>
          <a:bodyPr vert="horz"/>
          <a:lstStyle/>
          <a:p>
            <a:pPr lvl="0" rtl="0"/>
            <a:r>
              <a:rPr lang="fr-FR" sz="4000"/>
              <a:t>POUR COMMUNIQUER A TRAVERS LE MONDE</a:t>
            </a:r>
          </a:p>
        </p:txBody>
      </p:sp>
      <p:sp>
        <p:nvSpPr>
          <p:cNvPr id="3" name="Espace réservé du texte 2">
            <a:extLst>
              <a:ext uri="{FF2B5EF4-FFF2-40B4-BE49-F238E27FC236}">
                <a16:creationId xmlns:a16="http://schemas.microsoft.com/office/drawing/2014/main" id="{310BB93D-CA6C-4028-954F-E9F1516253D9}"/>
              </a:ext>
            </a:extLst>
          </p:cNvPr>
          <p:cNvSpPr txBox="1">
            <a:spLocks noGrp="1"/>
          </p:cNvSpPr>
          <p:nvPr>
            <p:ph type="body" idx="4294967295"/>
          </p:nvPr>
        </p:nvSpPr>
        <p:spPr>
          <a:xfrm>
            <a:off x="503999" y="1563480"/>
            <a:ext cx="5256000" cy="6262560"/>
          </a:xfrm>
        </p:spPr>
        <p:txBody>
          <a:bodyPr vert="horz"/>
          <a:lstStyle/>
          <a:p>
            <a:pPr lvl="0" rtl="0"/>
            <a:r>
              <a:rPr lang="fr-FR"/>
              <a:t> </a:t>
            </a:r>
            <a:r>
              <a:rPr lang="fr-FR" sz="2400">
                <a:solidFill>
                  <a:srgbClr val="000000"/>
                </a:solidFill>
                <a:latin typeface="ArialMT" pitchFamily="34"/>
              </a:rPr>
              <a:t>- 500 millions de personnes parlent cette langue, dans 21 pays.</a:t>
            </a:r>
          </a:p>
          <a:p>
            <a:pPr lvl="0" algn="just" rtl="0"/>
            <a:endParaRPr lang="fr-FR" sz="2400">
              <a:solidFill>
                <a:srgbClr val="000000"/>
              </a:solidFill>
              <a:latin typeface="ArialMT" pitchFamily="34"/>
            </a:endParaRPr>
          </a:p>
          <a:p>
            <a:pPr lvl="0" algn="just" rtl="0"/>
            <a:r>
              <a:rPr lang="fr-FR" sz="2400">
                <a:solidFill>
                  <a:srgbClr val="000000"/>
                </a:solidFill>
                <a:latin typeface="ArialMT" pitchFamily="34"/>
              </a:rPr>
              <a:t>- Depuis 2012, c'est la 2ème langue au monde,</a:t>
            </a:r>
          </a:p>
          <a:p>
            <a:pPr lvl="0" algn="just" rtl="0"/>
            <a:endParaRPr lang="fr-FR" sz="2400">
              <a:solidFill>
                <a:srgbClr val="000000"/>
              </a:solidFill>
              <a:latin typeface="ArialMT" pitchFamily="34"/>
            </a:endParaRPr>
          </a:p>
          <a:p>
            <a:pPr lvl="0" algn="just" rtl="0"/>
            <a:r>
              <a:rPr lang="fr-FR" sz="2400">
                <a:solidFill>
                  <a:srgbClr val="000000"/>
                </a:solidFill>
                <a:latin typeface="ArialMT" pitchFamily="34"/>
              </a:rPr>
              <a:t>- C’est la 1ère langue étrangère aux Etats Unis d'Amérique : 45 millions de personnes la parlent.</a:t>
            </a:r>
          </a:p>
          <a:p>
            <a:pPr lvl="0" algn="just" rtl="0"/>
            <a:endParaRPr lang="fr-FR" sz="2400">
              <a:solidFill>
                <a:srgbClr val="000000"/>
              </a:solidFill>
              <a:latin typeface="ArialMT" pitchFamily="34"/>
            </a:endParaRPr>
          </a:p>
          <a:p>
            <a:pPr lvl="0" algn="just" rtl="0"/>
            <a:r>
              <a:rPr lang="fr-FR" sz="2400">
                <a:solidFill>
                  <a:srgbClr val="000000"/>
                </a:solidFill>
                <a:latin typeface="ArialMT" pitchFamily="34"/>
              </a:rPr>
              <a:t>- C'est l'une des 6 langues officielles de l'ONU.</a:t>
            </a:r>
          </a:p>
          <a:p>
            <a:pPr lvl="0" algn="just" rtl="0"/>
            <a:endParaRPr lang="fr-FR" sz="1200" b="1">
              <a:solidFill>
                <a:srgbClr val="000000"/>
              </a:solidFill>
              <a:latin typeface="Arial-BoldMT" pitchFamily="34"/>
            </a:endParaRPr>
          </a:p>
          <a:p>
            <a:pPr lvl="0" algn="just" rtl="0"/>
            <a:endParaRPr lang="fr-FR"/>
          </a:p>
        </p:txBody>
      </p:sp>
      <p:pic>
        <p:nvPicPr>
          <p:cNvPr id="4" name="">
            <a:extLst>
              <a:ext uri="{FF2B5EF4-FFF2-40B4-BE49-F238E27FC236}">
                <a16:creationId xmlns:a16="http://schemas.microsoft.com/office/drawing/2014/main" id="{033832BC-9756-4561-80E3-040D9DE67E60}"/>
              </a:ext>
            </a:extLst>
          </p:cNvPr>
          <p:cNvPicPr>
            <a:picLocks noChangeAspect="1"/>
          </p:cNvPicPr>
          <p:nvPr/>
        </p:nvPicPr>
        <p:blipFill>
          <a:blip r:embed="rId3">
            <a:lum/>
            <a:alphaModFix/>
          </a:blip>
          <a:srcRect/>
          <a:stretch>
            <a:fillRect/>
          </a:stretch>
        </p:blipFill>
        <p:spPr>
          <a:xfrm>
            <a:off x="6840000" y="1007999"/>
            <a:ext cx="2584800" cy="2757599"/>
          </a:xfrm>
          <a:prstGeom prst="rect">
            <a:avLst/>
          </a:prstGeom>
          <a:noFill/>
          <a:ln>
            <a:noFill/>
          </a:ln>
        </p:spPr>
      </p:pic>
      <p:pic>
        <p:nvPicPr>
          <p:cNvPr id="5" name="">
            <a:extLst>
              <a:ext uri="{FF2B5EF4-FFF2-40B4-BE49-F238E27FC236}">
                <a16:creationId xmlns:a16="http://schemas.microsoft.com/office/drawing/2014/main" id="{1857408D-DEF4-46CD-969A-9BEAF2013172}"/>
              </a:ext>
            </a:extLst>
          </p:cNvPr>
          <p:cNvPicPr>
            <a:picLocks noChangeAspect="1"/>
          </p:cNvPicPr>
          <p:nvPr/>
        </p:nvPicPr>
        <p:blipFill>
          <a:blip r:embed="rId4">
            <a:lum/>
            <a:alphaModFix/>
          </a:blip>
          <a:srcRect/>
          <a:stretch>
            <a:fillRect/>
          </a:stretch>
        </p:blipFill>
        <p:spPr>
          <a:xfrm>
            <a:off x="6912000" y="3909600"/>
            <a:ext cx="2577599" cy="350639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2">
                                            <p:txEl>
                                              <p:pRg st="0" end="0"/>
                                            </p:txEl>
                                          </p:spTgt>
                                        </p:tgtEl>
                                      </p:cBhvr>
                                    </p:animEffect>
                                  </p:childTnLst>
                                </p:cTn>
                              </p:par>
                            </p:childTnLst>
                          </p:cTn>
                        </p:par>
                        <p:par>
                          <p:cTn id="12" fill="hold">
                            <p:stCondLst>
                              <p:cond delay="2200"/>
                            </p:stCondLst>
                            <p:childTnLst>
                              <p:par>
                                <p:cTn id="13" presetClass="entr"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3200"/>
                            </p:stCondLst>
                            <p:childTnLst>
                              <p:par>
                                <p:cTn id="19" presetClass="entr"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4200"/>
                            </p:stCondLst>
                            <p:childTnLst>
                              <p:par>
                                <p:cTn id="25" presetClass="entr"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5200"/>
                            </p:stCondLst>
                            <p:childTnLst>
                              <p:par>
                                <p:cTn id="31" presetClass="entr"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6200"/>
                            </p:stCondLst>
                            <p:childTnLst>
                              <p:par>
                                <p:cTn id="37" presetClass="entr"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circle(in)">
                                      <p:cBhvr>
                                        <p:cTn id="39" dur="2000"/>
                                        <p:tgtEl>
                                          <p:spTgt spid="4"/>
                                        </p:tgtEl>
                                      </p:cBhvr>
                                    </p:animEffect>
                                  </p:childTnLst>
                                </p:cTn>
                              </p:par>
                            </p:childTnLst>
                          </p:cTn>
                        </p:par>
                        <p:par>
                          <p:cTn id="40" fill="hold">
                            <p:stCondLst>
                              <p:cond delay="8200"/>
                            </p:stCondLst>
                            <p:childTnLst>
                              <p:par>
                                <p:cTn id="41" presetClass="entr"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diamond(in)">
                                      <p:cBhvr>
                                        <p:cTn id="4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50C3F-C353-4749-B3E1-01B3E6076C73}"/>
              </a:ext>
            </a:extLst>
          </p:cNvPr>
          <p:cNvSpPr txBox="1">
            <a:spLocks noGrp="1"/>
          </p:cNvSpPr>
          <p:nvPr>
            <p:ph type="title" idx="4294967295"/>
          </p:nvPr>
        </p:nvSpPr>
        <p:spPr>
          <a:xfrm>
            <a:off x="503999" y="300960"/>
            <a:ext cx="9071640" cy="1262160"/>
          </a:xfrm>
        </p:spPr>
        <p:txBody>
          <a:bodyPr vert="horz">
            <a:spAutoFit/>
          </a:bodyPr>
          <a:lstStyle/>
          <a:p>
            <a:pPr lvl="0" rtl="0"/>
            <a:r>
              <a:rPr lang="fr-FR" sz="3200" dirty="0">
                <a:solidFill>
                  <a:srgbClr val="000000"/>
                </a:solidFill>
                <a:latin typeface="Arial" pitchFamily="34"/>
              </a:rPr>
              <a:t>POUR DECOUVRIR L'ESPAGNE ET L'AMERIQUE LATINE A TRAVERS :</a:t>
            </a:r>
          </a:p>
        </p:txBody>
      </p:sp>
      <p:sp>
        <p:nvSpPr>
          <p:cNvPr id="3" name="Espace réservé du texte 2">
            <a:extLst>
              <a:ext uri="{FF2B5EF4-FFF2-40B4-BE49-F238E27FC236}">
                <a16:creationId xmlns:a16="http://schemas.microsoft.com/office/drawing/2014/main" id="{1E0F3840-30C8-4BE6-8CC8-F9FDFB0AEEE2}"/>
              </a:ext>
            </a:extLst>
          </p:cNvPr>
          <p:cNvSpPr txBox="1">
            <a:spLocks noGrp="1"/>
          </p:cNvSpPr>
          <p:nvPr>
            <p:ph type="body" idx="4294967295"/>
          </p:nvPr>
        </p:nvSpPr>
        <p:spPr>
          <a:xfrm>
            <a:off x="3024000" y="1769040"/>
            <a:ext cx="6551640" cy="4926960"/>
          </a:xfrm>
        </p:spPr>
        <p:txBody>
          <a:bodyPr vert="horz"/>
          <a:lstStyle/>
          <a:p>
            <a:pPr lvl="0" algn="just" rtl="0"/>
            <a:endParaRPr lang="fr-FR" sz="2000">
              <a:solidFill>
                <a:srgbClr val="000000"/>
              </a:solidFill>
              <a:latin typeface="Arial" pitchFamily="34"/>
            </a:endParaRPr>
          </a:p>
          <a:p>
            <a:pPr lvl="0" algn="just" rtl="0"/>
            <a:endParaRPr lang="fr-FR" sz="2000">
              <a:solidFill>
                <a:srgbClr val="000000"/>
              </a:solidFill>
              <a:latin typeface="Arial" pitchFamily="34"/>
            </a:endParaRPr>
          </a:p>
          <a:p>
            <a:pPr lvl="0" algn="just" rtl="0"/>
            <a:endParaRPr lang="fr-FR" sz="2000">
              <a:solidFill>
                <a:srgbClr val="000000"/>
              </a:solidFill>
              <a:latin typeface="Arial" pitchFamily="34"/>
            </a:endParaRPr>
          </a:p>
          <a:p>
            <a:pPr lvl="0" algn="just" rtl="0"/>
            <a:endParaRPr lang="fr-FR" sz="2000">
              <a:solidFill>
                <a:srgbClr val="000000"/>
              </a:solidFill>
              <a:latin typeface="Arial" pitchFamily="34"/>
            </a:endParaRPr>
          </a:p>
        </p:txBody>
      </p:sp>
      <p:sp>
        <p:nvSpPr>
          <p:cNvPr id="4" name="ZoneTexte 3">
            <a:extLst>
              <a:ext uri="{FF2B5EF4-FFF2-40B4-BE49-F238E27FC236}">
                <a16:creationId xmlns:a16="http://schemas.microsoft.com/office/drawing/2014/main" id="{72713863-EEE5-450D-9C19-86D6C9D3A3B6}"/>
              </a:ext>
            </a:extLst>
          </p:cNvPr>
          <p:cNvSpPr txBox="1"/>
          <p:nvPr/>
        </p:nvSpPr>
        <p:spPr>
          <a:xfrm>
            <a:off x="216000" y="1563119"/>
            <a:ext cx="8818920" cy="577080"/>
          </a:xfrm>
          <a:prstGeom prst="rect">
            <a:avLst/>
          </a:prstGeom>
          <a:noFill/>
          <a:ln>
            <a:noFill/>
          </a:ln>
        </p:spPr>
        <p:txBody>
          <a:bodyPr vert="horz" lIns="0" tIns="0" rIns="0" bIns="0"/>
          <a:lstStyle/>
          <a:p>
            <a:pPr marL="0" marR="0" lvl="0" indent="0" algn="just" rtl="0" hangingPunct="0">
              <a:spcBef>
                <a:spcPts val="0"/>
              </a:spcBef>
              <a:spcAft>
                <a:spcPts val="1414"/>
              </a:spcAft>
              <a:buNone/>
              <a:tabLst/>
            </a:pPr>
            <a:r>
              <a:rPr lang="fr-FR" sz="2000" b="0" i="0" u="none" strike="noStrike" kern="1200">
                <a:ln>
                  <a:noFill/>
                </a:ln>
                <a:solidFill>
                  <a:srgbClr val="000000"/>
                </a:solidFill>
                <a:latin typeface="Arial" pitchFamily="34"/>
                <a:ea typeface="ArialMT" pitchFamily="34"/>
                <a:cs typeface="ArialMT" pitchFamily="34"/>
              </a:rPr>
              <a:t>- </a:t>
            </a:r>
            <a:r>
              <a:rPr lang="fr-FR" sz="2000" b="1" i="0" u="none" strike="noStrike" kern="1200">
                <a:ln>
                  <a:noFill/>
                </a:ln>
                <a:solidFill>
                  <a:srgbClr val="000000"/>
                </a:solidFill>
                <a:latin typeface="Arial" pitchFamily="34"/>
                <a:ea typeface="ArialMT" pitchFamily="34"/>
                <a:cs typeface="ArialMT" pitchFamily="34"/>
              </a:rPr>
              <a:t>l'histoire</a:t>
            </a:r>
            <a:r>
              <a:rPr lang="fr-FR" sz="2000" b="0" i="0" u="none" strike="noStrike" kern="1200">
                <a:ln>
                  <a:noFill/>
                </a:ln>
                <a:solidFill>
                  <a:srgbClr val="000000"/>
                </a:solidFill>
                <a:latin typeface="Arial" pitchFamily="34"/>
                <a:ea typeface="ArialMT" pitchFamily="34"/>
                <a:cs typeface="ArialMT" pitchFamily="34"/>
              </a:rPr>
              <a:t> (découverte de l'Amérique Latine, la guerre civile espagnole, les conquêtes....</a:t>
            </a:r>
          </a:p>
        </p:txBody>
      </p:sp>
      <p:sp>
        <p:nvSpPr>
          <p:cNvPr id="5" name="ZoneTexte 4">
            <a:extLst>
              <a:ext uri="{FF2B5EF4-FFF2-40B4-BE49-F238E27FC236}">
                <a16:creationId xmlns:a16="http://schemas.microsoft.com/office/drawing/2014/main" id="{BC3E7863-247E-4DAC-983F-C3F6E84D620D}"/>
              </a:ext>
            </a:extLst>
          </p:cNvPr>
          <p:cNvSpPr txBox="1"/>
          <p:nvPr/>
        </p:nvSpPr>
        <p:spPr>
          <a:xfrm>
            <a:off x="2376000" y="2520000"/>
            <a:ext cx="7104600" cy="861839"/>
          </a:xfrm>
          <a:prstGeom prst="rect">
            <a:avLst/>
          </a:prstGeom>
          <a:noFill/>
          <a:ln>
            <a:noFill/>
          </a:ln>
        </p:spPr>
        <p:txBody>
          <a:bodyPr vert="horz" lIns="0" tIns="0" rIns="0" bIns="0"/>
          <a:lstStyle/>
          <a:p>
            <a:pPr marL="0" marR="0" lvl="0" indent="0" algn="just" rtl="0" hangingPunct="0">
              <a:spcBef>
                <a:spcPts val="0"/>
              </a:spcBef>
              <a:spcAft>
                <a:spcPts val="1414"/>
              </a:spcAft>
              <a:buNone/>
              <a:tabLst/>
            </a:pPr>
            <a:r>
              <a:rPr lang="fr-FR" sz="2000" b="0" i="0" u="none" strike="noStrike" kern="1200">
                <a:ln>
                  <a:noFill/>
                </a:ln>
                <a:solidFill>
                  <a:srgbClr val="000000"/>
                </a:solidFill>
                <a:latin typeface="Arial" pitchFamily="34"/>
                <a:ea typeface="ArialMT" pitchFamily="34"/>
                <a:cs typeface="ArialMT" pitchFamily="34"/>
              </a:rPr>
              <a:t>- </a:t>
            </a:r>
            <a:r>
              <a:rPr lang="fr-FR" sz="2000" b="1" i="0" u="none" strike="noStrike" kern="1200">
                <a:ln>
                  <a:noFill/>
                </a:ln>
                <a:solidFill>
                  <a:srgbClr val="000000"/>
                </a:solidFill>
                <a:latin typeface="Arial" pitchFamily="34"/>
                <a:ea typeface="ArialMT" pitchFamily="34"/>
                <a:cs typeface="ArialMT" pitchFamily="34"/>
              </a:rPr>
              <a:t>l'architecture</a:t>
            </a:r>
            <a:r>
              <a:rPr lang="fr-FR" sz="2000" b="0" i="0" u="none" strike="noStrike" kern="1200">
                <a:ln>
                  <a:noFill/>
                </a:ln>
                <a:solidFill>
                  <a:srgbClr val="000000"/>
                </a:solidFill>
                <a:latin typeface="Arial" pitchFamily="34"/>
                <a:ea typeface="ArialMT" pitchFamily="34"/>
                <a:cs typeface="ArialMT" pitchFamily="34"/>
              </a:rPr>
              <a:t> : la Sagrada Familia à Barcelone, le musée Guggenheim à Bilbao, la Alhambra de Grenade, la Mezquita de Cordoue, ...</a:t>
            </a:r>
          </a:p>
        </p:txBody>
      </p:sp>
      <p:sp>
        <p:nvSpPr>
          <p:cNvPr id="6" name="ZoneTexte 5">
            <a:extLst>
              <a:ext uri="{FF2B5EF4-FFF2-40B4-BE49-F238E27FC236}">
                <a16:creationId xmlns:a16="http://schemas.microsoft.com/office/drawing/2014/main" id="{15A9DA32-6426-4FC9-8B01-87F3D24303CE}"/>
              </a:ext>
            </a:extLst>
          </p:cNvPr>
          <p:cNvSpPr txBox="1"/>
          <p:nvPr/>
        </p:nvSpPr>
        <p:spPr>
          <a:xfrm>
            <a:off x="2736000" y="6336000"/>
            <a:ext cx="6873840" cy="951840"/>
          </a:xfrm>
          <a:prstGeom prst="rect">
            <a:avLst/>
          </a:prstGeom>
          <a:noFill/>
          <a:ln>
            <a:noFill/>
          </a:ln>
        </p:spPr>
        <p:txBody>
          <a:bodyPr vert="horz" wrap="none" lIns="90000" tIns="45000" rIns="90000" bIns="45000" anchorCtr="0" compatLnSpc="0"/>
          <a:lstStyle/>
          <a:p>
            <a:pPr marL="342900" marR="0" lvl="0" indent="-342900" algn="just" rtl="0" hangingPunct="0">
              <a:lnSpc>
                <a:spcPct val="100000"/>
              </a:lnSpc>
              <a:spcBef>
                <a:spcPts val="0"/>
              </a:spcBef>
              <a:spcAft>
                <a:spcPts val="0"/>
              </a:spcAft>
              <a:buFontTx/>
              <a:buChar char="-"/>
              <a:tabLst/>
            </a:pPr>
            <a:r>
              <a:rPr lang="fr-FR" sz="2000" b="1" i="0" u="none" strike="noStrike" kern="1200" dirty="0">
                <a:ln>
                  <a:noFill/>
                </a:ln>
                <a:solidFill>
                  <a:srgbClr val="000000"/>
                </a:solidFill>
                <a:latin typeface="Arial" pitchFamily="34"/>
                <a:ea typeface="ArialMT" pitchFamily="34"/>
                <a:cs typeface="ArialMT" pitchFamily="34"/>
              </a:rPr>
              <a:t>le sport</a:t>
            </a:r>
            <a:r>
              <a:rPr lang="fr-FR" sz="2000" b="0" i="0" u="none" strike="noStrike" kern="1200" dirty="0">
                <a:ln>
                  <a:noFill/>
                </a:ln>
                <a:solidFill>
                  <a:srgbClr val="000000"/>
                </a:solidFill>
                <a:latin typeface="Arial" pitchFamily="34"/>
                <a:ea typeface="ArialMT" pitchFamily="34"/>
                <a:cs typeface="ArialMT" pitchFamily="34"/>
              </a:rPr>
              <a:t> : les clubs de foot et leurs stades </a:t>
            </a:r>
          </a:p>
          <a:p>
            <a:pPr marR="0" lvl="0" algn="just" rtl="0" hangingPunct="0">
              <a:lnSpc>
                <a:spcPct val="100000"/>
              </a:lnSpc>
              <a:spcBef>
                <a:spcPts val="0"/>
              </a:spcBef>
              <a:spcAft>
                <a:spcPts val="0"/>
              </a:spcAft>
              <a:tabLst/>
            </a:pPr>
            <a:r>
              <a:rPr lang="fr-FR" sz="1600" b="0" i="0" u="none" strike="noStrike" kern="1200" dirty="0">
                <a:ln>
                  <a:noFill/>
                </a:ln>
                <a:solidFill>
                  <a:srgbClr val="000000"/>
                </a:solidFill>
                <a:latin typeface="Arial" pitchFamily="34"/>
                <a:ea typeface="ArialMT" pitchFamily="34"/>
                <a:cs typeface="ArialMT" pitchFamily="34"/>
              </a:rPr>
              <a:t>(Le Camp Nou de Barcelone, Le Santiago Bernabeu à Madrid,...), le tennis, …</a:t>
            </a:r>
          </a:p>
        </p:txBody>
      </p:sp>
      <p:sp>
        <p:nvSpPr>
          <p:cNvPr id="7" name="ZoneTexte 6">
            <a:extLst>
              <a:ext uri="{FF2B5EF4-FFF2-40B4-BE49-F238E27FC236}">
                <a16:creationId xmlns:a16="http://schemas.microsoft.com/office/drawing/2014/main" id="{DEEA8DF7-0291-4A8A-85E2-74B448498B7F}"/>
              </a:ext>
            </a:extLst>
          </p:cNvPr>
          <p:cNvSpPr txBox="1"/>
          <p:nvPr/>
        </p:nvSpPr>
        <p:spPr>
          <a:xfrm>
            <a:off x="2664000" y="5255999"/>
            <a:ext cx="7001279" cy="951839"/>
          </a:xfrm>
          <a:prstGeom prst="rect">
            <a:avLst/>
          </a:prstGeom>
          <a:noFill/>
          <a:ln>
            <a:noFill/>
          </a:ln>
        </p:spPr>
        <p:txBody>
          <a:bodyPr vert="horz" wrap="none" lIns="90000" tIns="45000" rIns="90000" bIns="45000" anchorCtr="0" compatLnSpc="0"/>
          <a:lstStyle/>
          <a:p>
            <a:pPr marL="342900" marR="0" lvl="0" indent="-342900" algn="just" rtl="0" hangingPunct="0">
              <a:lnSpc>
                <a:spcPct val="100000"/>
              </a:lnSpc>
              <a:spcBef>
                <a:spcPts val="0"/>
              </a:spcBef>
              <a:spcAft>
                <a:spcPts val="0"/>
              </a:spcAft>
              <a:buFontTx/>
              <a:buChar char="-"/>
              <a:tabLst/>
            </a:pPr>
            <a:r>
              <a:rPr lang="fr-FR" sz="2000" b="1" i="0" u="none" strike="noStrike" kern="1200" dirty="0">
                <a:ln>
                  <a:noFill/>
                </a:ln>
                <a:solidFill>
                  <a:srgbClr val="000000"/>
                </a:solidFill>
                <a:latin typeface="Arial" pitchFamily="34"/>
                <a:ea typeface="ArialMT" pitchFamily="34"/>
                <a:cs typeface="ArialMT" pitchFamily="34"/>
              </a:rPr>
              <a:t>la gastronomie</a:t>
            </a:r>
            <a:r>
              <a:rPr lang="fr-FR" sz="2000" b="0" i="0" u="none" strike="noStrike" kern="1200" dirty="0">
                <a:ln>
                  <a:noFill/>
                </a:ln>
                <a:solidFill>
                  <a:srgbClr val="000000"/>
                </a:solidFill>
                <a:latin typeface="Arial" pitchFamily="34"/>
                <a:ea typeface="ArialMT" pitchFamily="34"/>
                <a:cs typeface="ArialMT" pitchFamily="34"/>
              </a:rPr>
              <a:t> : la paella, la tortilla de </a:t>
            </a:r>
            <a:r>
              <a:rPr lang="fr-FR" sz="2000" b="0" i="0" u="none" strike="noStrike" kern="1200" dirty="0" err="1">
                <a:ln>
                  <a:noFill/>
                </a:ln>
                <a:solidFill>
                  <a:srgbClr val="000000"/>
                </a:solidFill>
                <a:latin typeface="Arial" pitchFamily="34"/>
                <a:ea typeface="ArialMT" pitchFamily="34"/>
                <a:cs typeface="ArialMT" pitchFamily="34"/>
              </a:rPr>
              <a:t>patatas</a:t>
            </a:r>
            <a:r>
              <a:rPr lang="fr-FR" sz="2000" b="0" i="0" u="none" strike="noStrike" kern="1200" dirty="0">
                <a:ln>
                  <a:noFill/>
                </a:ln>
                <a:solidFill>
                  <a:srgbClr val="000000"/>
                </a:solidFill>
                <a:latin typeface="Arial" pitchFamily="34"/>
                <a:ea typeface="ArialMT" pitchFamily="34"/>
                <a:cs typeface="ArialMT" pitchFamily="34"/>
              </a:rPr>
              <a:t>, el </a:t>
            </a:r>
            <a:r>
              <a:rPr lang="fr-FR" sz="2000" b="0" i="0" u="none" strike="noStrike" kern="1200" dirty="0" err="1">
                <a:ln>
                  <a:noFill/>
                </a:ln>
                <a:solidFill>
                  <a:srgbClr val="000000"/>
                </a:solidFill>
                <a:latin typeface="Arial" pitchFamily="34"/>
                <a:ea typeface="ArialMT" pitchFamily="34"/>
                <a:cs typeface="ArialMT" pitchFamily="34"/>
              </a:rPr>
              <a:t>turrón</a:t>
            </a:r>
            <a:r>
              <a:rPr lang="fr-FR" sz="2000" b="0" i="0" u="none" strike="noStrike" kern="1200" dirty="0">
                <a:ln>
                  <a:noFill/>
                </a:ln>
                <a:solidFill>
                  <a:srgbClr val="000000"/>
                </a:solidFill>
                <a:latin typeface="Arial" pitchFamily="34"/>
                <a:ea typeface="ArialMT" pitchFamily="34"/>
                <a:cs typeface="ArialMT" pitchFamily="34"/>
              </a:rPr>
              <a:t>, </a:t>
            </a:r>
          </a:p>
          <a:p>
            <a:pPr marR="0" lvl="0" algn="just" rtl="0" hangingPunct="0">
              <a:lnSpc>
                <a:spcPct val="100000"/>
              </a:lnSpc>
              <a:spcBef>
                <a:spcPts val="0"/>
              </a:spcBef>
              <a:spcAft>
                <a:spcPts val="0"/>
              </a:spcAft>
              <a:tabLst/>
            </a:pPr>
            <a:r>
              <a:rPr lang="fr-FR" sz="2000" b="0" i="0" u="none" strike="noStrike" kern="1200" dirty="0">
                <a:ln>
                  <a:noFill/>
                </a:ln>
                <a:solidFill>
                  <a:srgbClr val="000000"/>
                </a:solidFill>
                <a:latin typeface="Arial" pitchFamily="34"/>
                <a:ea typeface="ArialMT" pitchFamily="34"/>
                <a:cs typeface="ArialMT" pitchFamily="34"/>
              </a:rPr>
              <a:t>las fajitas, los burritos...</a:t>
            </a:r>
          </a:p>
        </p:txBody>
      </p:sp>
      <p:sp>
        <p:nvSpPr>
          <p:cNvPr id="8" name="ZoneTexte 7">
            <a:extLst>
              <a:ext uri="{FF2B5EF4-FFF2-40B4-BE49-F238E27FC236}">
                <a16:creationId xmlns:a16="http://schemas.microsoft.com/office/drawing/2014/main" id="{3422BCB0-5954-4FA8-AE99-1EA180AA6C3F}"/>
              </a:ext>
            </a:extLst>
          </p:cNvPr>
          <p:cNvSpPr txBox="1"/>
          <p:nvPr/>
        </p:nvSpPr>
        <p:spPr>
          <a:xfrm>
            <a:off x="2304000" y="3960000"/>
            <a:ext cx="5400000" cy="576720"/>
          </a:xfrm>
          <a:prstGeom prst="rect">
            <a:avLst/>
          </a:prstGeom>
          <a:noFill/>
          <a:ln>
            <a:noFill/>
          </a:ln>
        </p:spPr>
        <p:txBody>
          <a:bodyPr vert="horz" lIns="0" tIns="0" rIns="0" bIns="0"/>
          <a:lstStyle/>
          <a:p>
            <a:pPr marL="0" marR="0" lvl="0" indent="0" algn="just" rtl="0" hangingPunct="0">
              <a:spcBef>
                <a:spcPts val="0"/>
              </a:spcBef>
              <a:spcAft>
                <a:spcPts val="1414"/>
              </a:spcAft>
              <a:buNone/>
              <a:tabLst/>
            </a:pPr>
            <a:r>
              <a:rPr lang="fr-FR" sz="2000" b="0" i="0" u="none" strike="noStrike" kern="1200">
                <a:ln>
                  <a:noFill/>
                </a:ln>
                <a:solidFill>
                  <a:srgbClr val="000000"/>
                </a:solidFill>
                <a:latin typeface="Arial" pitchFamily="34"/>
                <a:ea typeface="ArialMT" pitchFamily="34"/>
                <a:cs typeface="ArialMT" pitchFamily="34"/>
              </a:rPr>
              <a:t>- </a:t>
            </a:r>
            <a:r>
              <a:rPr lang="fr-FR" sz="2000" b="1" i="0" u="none" strike="noStrike" kern="1200">
                <a:ln>
                  <a:noFill/>
                </a:ln>
                <a:solidFill>
                  <a:srgbClr val="000000"/>
                </a:solidFill>
                <a:latin typeface="Arial" pitchFamily="34"/>
                <a:ea typeface="ArialMT" pitchFamily="34"/>
                <a:cs typeface="ArialMT" pitchFamily="34"/>
              </a:rPr>
              <a:t>la musique</a:t>
            </a:r>
            <a:r>
              <a:rPr lang="fr-FR" sz="2000" b="0" i="0" u="none" strike="noStrike" kern="1200">
                <a:ln>
                  <a:noFill/>
                </a:ln>
                <a:solidFill>
                  <a:srgbClr val="000000"/>
                </a:solidFill>
                <a:latin typeface="Arial" pitchFamily="34"/>
                <a:ea typeface="ArialMT" pitchFamily="34"/>
                <a:cs typeface="ArialMT" pitchFamily="34"/>
              </a:rPr>
              <a:t> : Shakira, Enrique Iglesias, el flamenco, las sevillanas....</a:t>
            </a:r>
          </a:p>
        </p:txBody>
      </p:sp>
      <p:pic>
        <p:nvPicPr>
          <p:cNvPr id="9" name="">
            <a:extLst>
              <a:ext uri="{FF2B5EF4-FFF2-40B4-BE49-F238E27FC236}">
                <a16:creationId xmlns:a16="http://schemas.microsoft.com/office/drawing/2014/main" id="{60CCDDA1-0B89-4370-B8A3-5092CA710839}"/>
              </a:ext>
            </a:extLst>
          </p:cNvPr>
          <p:cNvPicPr>
            <a:picLocks noChangeAspect="1"/>
          </p:cNvPicPr>
          <p:nvPr/>
        </p:nvPicPr>
        <p:blipFill>
          <a:blip r:embed="rId3">
            <a:lum/>
            <a:alphaModFix/>
          </a:blip>
          <a:srcRect/>
          <a:stretch>
            <a:fillRect/>
          </a:stretch>
        </p:blipFill>
        <p:spPr>
          <a:xfrm>
            <a:off x="7898041" y="3462120"/>
            <a:ext cx="2037599" cy="1540800"/>
          </a:xfrm>
          <a:prstGeom prst="rect">
            <a:avLst/>
          </a:prstGeom>
          <a:noFill/>
          <a:ln>
            <a:noFill/>
          </a:ln>
        </p:spPr>
      </p:pic>
      <p:pic>
        <p:nvPicPr>
          <p:cNvPr id="10" name="">
            <a:extLst>
              <a:ext uri="{FF2B5EF4-FFF2-40B4-BE49-F238E27FC236}">
                <a16:creationId xmlns:a16="http://schemas.microsoft.com/office/drawing/2014/main" id="{D64F4193-118A-441A-9852-B6779FE420EB}"/>
              </a:ext>
            </a:extLst>
          </p:cNvPr>
          <p:cNvPicPr>
            <a:picLocks noChangeAspect="1"/>
          </p:cNvPicPr>
          <p:nvPr/>
        </p:nvPicPr>
        <p:blipFill>
          <a:blip r:embed="rId4">
            <a:lum/>
            <a:alphaModFix/>
          </a:blip>
          <a:srcRect/>
          <a:stretch>
            <a:fillRect/>
          </a:stretch>
        </p:blipFill>
        <p:spPr>
          <a:xfrm>
            <a:off x="560160" y="2361960"/>
            <a:ext cx="1599840" cy="1958040"/>
          </a:xfrm>
          <a:prstGeom prst="rect">
            <a:avLst/>
          </a:prstGeom>
          <a:noFill/>
          <a:ln>
            <a:noFill/>
          </a:ln>
        </p:spPr>
      </p:pic>
      <p:pic>
        <p:nvPicPr>
          <p:cNvPr id="11" name="">
            <a:extLst>
              <a:ext uri="{FF2B5EF4-FFF2-40B4-BE49-F238E27FC236}">
                <a16:creationId xmlns:a16="http://schemas.microsoft.com/office/drawing/2014/main" id="{45E6A537-714A-43C7-8CF8-43AF87B43442}"/>
              </a:ext>
            </a:extLst>
          </p:cNvPr>
          <p:cNvPicPr>
            <a:picLocks noChangeAspect="1"/>
          </p:cNvPicPr>
          <p:nvPr/>
        </p:nvPicPr>
        <p:blipFill>
          <a:blip r:embed="rId5">
            <a:lum/>
            <a:alphaModFix/>
          </a:blip>
          <a:srcRect/>
          <a:stretch>
            <a:fillRect/>
          </a:stretch>
        </p:blipFill>
        <p:spPr>
          <a:xfrm>
            <a:off x="321480" y="5040000"/>
            <a:ext cx="2270520" cy="1714319"/>
          </a:xfrm>
          <a:prstGeom prst="rect">
            <a:avLst/>
          </a:prstGeom>
          <a:noFill/>
          <a:ln>
            <a:noFill/>
          </a:ln>
        </p:spPr>
      </p:pic>
    </p:spTree>
  </p:cSld>
  <p:clrMapOvr>
    <a:masterClrMapping/>
  </p:clrMapOvr>
  <p:transition spd="med" advTm="6000"/>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presetSubtype="8"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2)">
                                      <p:cBhvr>
                                        <p:cTn id="7" dur="2000"/>
                                        <p:tgtEl>
                                          <p:spTgt spid="2">
                                            <p:txEl>
                                              <p:pRg st="0" end="0"/>
                                            </p:txEl>
                                          </p:spTgt>
                                        </p:tgtEl>
                                      </p:cBhvr>
                                    </p:animEffect>
                                  </p:childTnLst>
                                </p:cTn>
                              </p:par>
                            </p:childTnLst>
                          </p:cTn>
                        </p:par>
                        <p:par>
                          <p:cTn id="8" fill="hold">
                            <p:stCondLst>
                              <p:cond delay="2000"/>
                            </p:stCondLst>
                            <p:childTnLst>
                              <p:par>
                                <p:cTn id="9" presetClass="entr" fill="hold" grpId="1"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800" decel="1000"/>
                                        <p:tgtEl>
                                          <p:spTgt spid="4">
                                            <p:txEl>
                                              <p:pRg st="0" end="0"/>
                                            </p:txEl>
                                          </p:spTgt>
                                        </p:tgtEl>
                                      </p:cBhvr>
                                    </p:animEffect>
                                    <p:anim calcmode="lin" valueType="num">
                                      <p:cBhvr>
                                        <p:cTn id="12" dur="800" decel="1000" fill="hold"/>
                                        <p:tgtEl>
                                          <p:spTgt spid="4">
                                            <p:txEl>
                                              <p:pRg st="0" end="0"/>
                                            </p:txEl>
                                          </p:spTgt>
                                        </p:tgtEl>
                                        <p:attrNameLst>
                                          <p:attrName>r</p:attrName>
                                        </p:attrNameLst>
                                      </p:cBhvr>
                                      <p:tavLst>
                                        <p:tav tm="0">
                                          <p:val>
                                            <p:strVal val="-90"/>
                                          </p:val>
                                        </p:tav>
                                        <p:tav tm="100000">
                                          <p:val>
                                            <p:strVal val="0"/>
                                          </p:val>
                                        </p:tav>
                                      </p:tavLst>
                                    </p:anim>
                                    <p:anim calcmode="lin" valueType="num">
                                      <p:cBhvr>
                                        <p:cTn id="13" dur="800" decel="1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4" dur="800" decel="1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5" dur="200" accel="1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16" dur="200" accel="1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Class="entr" fill="hold" grpId="2"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800" decel="1000"/>
                                        <p:tgtEl>
                                          <p:spTgt spid="5">
                                            <p:txEl>
                                              <p:pRg st="0" end="0"/>
                                            </p:txEl>
                                          </p:spTgt>
                                        </p:tgtEl>
                                      </p:cBhvr>
                                    </p:animEffect>
                                    <p:anim calcmode="lin" valueType="num">
                                      <p:cBhvr>
                                        <p:cTn id="21" dur="800" decel="1000" fill="hold"/>
                                        <p:tgtEl>
                                          <p:spTgt spid="5">
                                            <p:txEl>
                                              <p:pRg st="0" end="0"/>
                                            </p:txEl>
                                          </p:spTgt>
                                        </p:tgtEl>
                                        <p:attrNameLst>
                                          <p:attrName>r</p:attrName>
                                        </p:attrNameLst>
                                      </p:cBhvr>
                                      <p:tavLst>
                                        <p:tav tm="0">
                                          <p:val>
                                            <p:strVal val="-90"/>
                                          </p:val>
                                        </p:tav>
                                        <p:tav tm="100000">
                                          <p:val>
                                            <p:strVal val="0"/>
                                          </p:val>
                                        </p:tav>
                                      </p:tavLst>
                                    </p:anim>
                                    <p:anim calcmode="lin" valueType="num">
                                      <p:cBhvr>
                                        <p:cTn id="22" dur="800" decel="1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23" dur="800" decel="1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24" dur="200" accel="1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25" dur="200" accel="1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childTnLst>
                          </p:cTn>
                        </p:par>
                        <p:par>
                          <p:cTn id="26" fill="hold">
                            <p:stCondLst>
                              <p:cond delay="4000"/>
                            </p:stCondLst>
                            <p:childTnLst>
                              <p:par>
                                <p:cTn id="27" presetClass="entr" fill="hold" grpId="3"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fade">
                                      <p:cBhvr>
                                        <p:cTn id="29" dur="800" decel="1000"/>
                                        <p:tgtEl>
                                          <p:spTgt spid="8">
                                            <p:txEl>
                                              <p:pRg st="0" end="0"/>
                                            </p:txEl>
                                          </p:spTgt>
                                        </p:tgtEl>
                                      </p:cBhvr>
                                    </p:animEffect>
                                    <p:anim calcmode="lin" valueType="num">
                                      <p:cBhvr>
                                        <p:cTn id="30" dur="800" decel="1000" fill="hold"/>
                                        <p:tgtEl>
                                          <p:spTgt spid="8">
                                            <p:txEl>
                                              <p:pRg st="0" end="0"/>
                                            </p:txEl>
                                          </p:spTgt>
                                        </p:tgtEl>
                                        <p:attrNameLst>
                                          <p:attrName>r</p:attrName>
                                        </p:attrNameLst>
                                      </p:cBhvr>
                                      <p:tavLst>
                                        <p:tav tm="0">
                                          <p:val>
                                            <p:strVal val="-90"/>
                                          </p:val>
                                        </p:tav>
                                        <p:tav tm="100000">
                                          <p:val>
                                            <p:strVal val="0"/>
                                          </p:val>
                                        </p:tav>
                                      </p:tavLst>
                                    </p:anim>
                                    <p:anim calcmode="lin" valueType="num">
                                      <p:cBhvr>
                                        <p:cTn id="31" dur="800" decel="1000" fill="hold"/>
                                        <p:tgtEl>
                                          <p:spTgt spid="8">
                                            <p:txEl>
                                              <p:pRg st="0" end="0"/>
                                            </p:txEl>
                                          </p:spTgt>
                                        </p:tgtEl>
                                        <p:attrNameLst>
                                          <p:attrName>ppt_x</p:attrName>
                                        </p:attrNameLst>
                                      </p:cBhvr>
                                      <p:tavLst>
                                        <p:tav tm="0">
                                          <p:val>
                                            <p:strVal val="#ppt_x+0.4"/>
                                          </p:val>
                                        </p:tav>
                                        <p:tav tm="100000">
                                          <p:val>
                                            <p:strVal val="#ppt_x-0.05"/>
                                          </p:val>
                                        </p:tav>
                                      </p:tavLst>
                                    </p:anim>
                                    <p:anim calcmode="lin" valueType="num">
                                      <p:cBhvr>
                                        <p:cTn id="32" dur="800" decel="1000" fill="hold"/>
                                        <p:tgtEl>
                                          <p:spTgt spid="8">
                                            <p:txEl>
                                              <p:pRg st="0" end="0"/>
                                            </p:txEl>
                                          </p:spTgt>
                                        </p:tgtEl>
                                        <p:attrNameLst>
                                          <p:attrName>ppt_y</p:attrName>
                                        </p:attrNameLst>
                                      </p:cBhvr>
                                      <p:tavLst>
                                        <p:tav tm="0">
                                          <p:val>
                                            <p:strVal val="#ppt_y-0.4"/>
                                          </p:val>
                                        </p:tav>
                                        <p:tav tm="100000">
                                          <p:val>
                                            <p:strVal val="#ppt_y+0.1"/>
                                          </p:val>
                                        </p:tav>
                                      </p:tavLst>
                                    </p:anim>
                                    <p:anim calcmode="lin" valueType="num">
                                      <p:cBhvr>
                                        <p:cTn id="33" dur="200" accel="1000" fill="hold">
                                          <p:stCondLst>
                                            <p:cond delay="800"/>
                                          </p:stCondLst>
                                        </p:cTn>
                                        <p:tgtEl>
                                          <p:spTgt spid="8">
                                            <p:txEl>
                                              <p:pRg st="0" end="0"/>
                                            </p:txEl>
                                          </p:spTgt>
                                        </p:tgtEl>
                                        <p:attrNameLst>
                                          <p:attrName>ppt_x</p:attrName>
                                        </p:attrNameLst>
                                      </p:cBhvr>
                                      <p:tavLst>
                                        <p:tav tm="0">
                                          <p:val>
                                            <p:strVal val="#ppt_x-0.05"/>
                                          </p:val>
                                        </p:tav>
                                        <p:tav tm="100000">
                                          <p:val>
                                            <p:strVal val="#ppt_x"/>
                                          </p:val>
                                        </p:tav>
                                      </p:tavLst>
                                    </p:anim>
                                    <p:anim calcmode="lin" valueType="num">
                                      <p:cBhvr>
                                        <p:cTn id="34" dur="200" accel="1000" fill="hold">
                                          <p:stCondLst>
                                            <p:cond delay="800"/>
                                          </p:stCondLst>
                                        </p:cTn>
                                        <p:tgtEl>
                                          <p:spTgt spid="8">
                                            <p:txEl>
                                              <p:pRg st="0" end="0"/>
                                            </p:txEl>
                                          </p:spTgt>
                                        </p:tgtEl>
                                        <p:attrNameLst>
                                          <p:attrName>ppt_y</p:attrName>
                                        </p:attrNameLst>
                                      </p:cBhvr>
                                      <p:tavLst>
                                        <p:tav tm="0">
                                          <p:val>
                                            <p:strVal val="#ppt_y+0.1"/>
                                          </p:val>
                                        </p:tav>
                                        <p:tav tm="100000">
                                          <p:val>
                                            <p:strVal val="#ppt_y"/>
                                          </p:val>
                                        </p:tav>
                                      </p:tavLst>
                                    </p:anim>
                                  </p:childTnLst>
                                </p:cTn>
                              </p:par>
                            </p:childTnLst>
                          </p:cTn>
                        </p:par>
                        <p:par>
                          <p:cTn id="35" fill="hold">
                            <p:stCondLst>
                              <p:cond delay="5000"/>
                            </p:stCondLst>
                            <p:childTnLst>
                              <p:par>
                                <p:cTn id="36" presetClass="entr" fill="hold" grpId="4" nodeType="after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fade">
                                      <p:cBhvr>
                                        <p:cTn id="38" dur="800" decel="1000"/>
                                        <p:tgtEl>
                                          <p:spTgt spid="7">
                                            <p:txEl>
                                              <p:pRg st="0" end="0"/>
                                            </p:txEl>
                                          </p:spTgt>
                                        </p:tgtEl>
                                      </p:cBhvr>
                                    </p:animEffect>
                                    <p:anim calcmode="lin" valueType="num">
                                      <p:cBhvr>
                                        <p:cTn id="39" dur="800" decel="1000" fill="hold"/>
                                        <p:tgtEl>
                                          <p:spTgt spid="7">
                                            <p:txEl>
                                              <p:pRg st="0" end="0"/>
                                            </p:txEl>
                                          </p:spTgt>
                                        </p:tgtEl>
                                        <p:attrNameLst>
                                          <p:attrName>r</p:attrName>
                                        </p:attrNameLst>
                                      </p:cBhvr>
                                      <p:tavLst>
                                        <p:tav tm="0">
                                          <p:val>
                                            <p:strVal val="-90"/>
                                          </p:val>
                                        </p:tav>
                                        <p:tav tm="100000">
                                          <p:val>
                                            <p:strVal val="0"/>
                                          </p:val>
                                        </p:tav>
                                      </p:tavLst>
                                    </p:anim>
                                    <p:anim calcmode="lin" valueType="num">
                                      <p:cBhvr>
                                        <p:cTn id="40" dur="800" decel="1000" fill="hold"/>
                                        <p:tgtEl>
                                          <p:spTgt spid="7">
                                            <p:txEl>
                                              <p:pRg st="0" end="0"/>
                                            </p:txEl>
                                          </p:spTgt>
                                        </p:tgtEl>
                                        <p:attrNameLst>
                                          <p:attrName>ppt_x</p:attrName>
                                        </p:attrNameLst>
                                      </p:cBhvr>
                                      <p:tavLst>
                                        <p:tav tm="0">
                                          <p:val>
                                            <p:strVal val="#ppt_x+0.4"/>
                                          </p:val>
                                        </p:tav>
                                        <p:tav tm="100000">
                                          <p:val>
                                            <p:strVal val="#ppt_x-0.05"/>
                                          </p:val>
                                        </p:tav>
                                      </p:tavLst>
                                    </p:anim>
                                    <p:anim calcmode="lin" valueType="num">
                                      <p:cBhvr>
                                        <p:cTn id="41" dur="800" decel="1000" fill="hold"/>
                                        <p:tgtEl>
                                          <p:spTgt spid="7">
                                            <p:txEl>
                                              <p:pRg st="0" end="0"/>
                                            </p:txEl>
                                          </p:spTgt>
                                        </p:tgtEl>
                                        <p:attrNameLst>
                                          <p:attrName>ppt_y</p:attrName>
                                        </p:attrNameLst>
                                      </p:cBhvr>
                                      <p:tavLst>
                                        <p:tav tm="0">
                                          <p:val>
                                            <p:strVal val="#ppt_y-0.4"/>
                                          </p:val>
                                        </p:tav>
                                        <p:tav tm="100000">
                                          <p:val>
                                            <p:strVal val="#ppt_y+0.1"/>
                                          </p:val>
                                        </p:tav>
                                      </p:tavLst>
                                    </p:anim>
                                    <p:anim calcmode="lin" valueType="num">
                                      <p:cBhvr>
                                        <p:cTn id="42" dur="200" accel="1000" fill="hold">
                                          <p:stCondLst>
                                            <p:cond delay="800"/>
                                          </p:stCondLst>
                                        </p:cTn>
                                        <p:tgtEl>
                                          <p:spTgt spid="7">
                                            <p:txEl>
                                              <p:pRg st="0" end="0"/>
                                            </p:txEl>
                                          </p:spTgt>
                                        </p:tgtEl>
                                        <p:attrNameLst>
                                          <p:attrName>ppt_x</p:attrName>
                                        </p:attrNameLst>
                                      </p:cBhvr>
                                      <p:tavLst>
                                        <p:tav tm="0">
                                          <p:val>
                                            <p:strVal val="#ppt_x-0.05"/>
                                          </p:val>
                                        </p:tav>
                                        <p:tav tm="100000">
                                          <p:val>
                                            <p:strVal val="#ppt_x"/>
                                          </p:val>
                                        </p:tav>
                                      </p:tavLst>
                                    </p:anim>
                                    <p:anim calcmode="lin" valueType="num">
                                      <p:cBhvr>
                                        <p:cTn id="43" dur="200" accel="1000" fill="hold">
                                          <p:stCondLst>
                                            <p:cond delay="800"/>
                                          </p:stCondLst>
                                        </p:cTn>
                                        <p:tgtEl>
                                          <p:spTgt spid="7">
                                            <p:txEl>
                                              <p:pRg st="0" end="0"/>
                                            </p:txEl>
                                          </p:spTgt>
                                        </p:tgtEl>
                                        <p:attrNameLst>
                                          <p:attrName>ppt_y</p:attrName>
                                        </p:attrNameLst>
                                      </p:cBhvr>
                                      <p:tavLst>
                                        <p:tav tm="0">
                                          <p:val>
                                            <p:strVal val="#ppt_y+0.1"/>
                                          </p:val>
                                        </p:tav>
                                        <p:tav tm="100000">
                                          <p:val>
                                            <p:strVal val="#ppt_y"/>
                                          </p:val>
                                        </p:tav>
                                      </p:tavLst>
                                    </p:anim>
                                  </p:childTnLst>
                                </p:cTn>
                              </p:par>
                            </p:childTnLst>
                          </p:cTn>
                        </p:par>
                        <p:par>
                          <p:cTn id="44" fill="hold">
                            <p:stCondLst>
                              <p:cond delay="6000"/>
                            </p:stCondLst>
                            <p:childTnLst>
                              <p:par>
                                <p:cTn id="45" presetClass="entr" fill="hold" grpId="5" nodeType="after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800" decel="1000"/>
                                        <p:tgtEl>
                                          <p:spTgt spid="6">
                                            <p:txEl>
                                              <p:pRg st="0" end="0"/>
                                            </p:txEl>
                                          </p:spTgt>
                                        </p:tgtEl>
                                      </p:cBhvr>
                                    </p:animEffect>
                                    <p:anim calcmode="lin" valueType="num">
                                      <p:cBhvr>
                                        <p:cTn id="48" dur="800" decel="1000" fill="hold"/>
                                        <p:tgtEl>
                                          <p:spTgt spid="6">
                                            <p:txEl>
                                              <p:pRg st="0" end="0"/>
                                            </p:txEl>
                                          </p:spTgt>
                                        </p:tgtEl>
                                        <p:attrNameLst>
                                          <p:attrName>r</p:attrName>
                                        </p:attrNameLst>
                                      </p:cBhvr>
                                      <p:tavLst>
                                        <p:tav tm="0">
                                          <p:val>
                                            <p:strVal val="-90"/>
                                          </p:val>
                                        </p:tav>
                                        <p:tav tm="100000">
                                          <p:val>
                                            <p:strVal val="0"/>
                                          </p:val>
                                        </p:tav>
                                      </p:tavLst>
                                    </p:anim>
                                    <p:anim calcmode="lin" valueType="num">
                                      <p:cBhvr>
                                        <p:cTn id="49" dur="800" decel="1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50" dur="800" decel="1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51" dur="200" accel="1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52" dur="200" accel="1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par>
                          <p:cTn id="53" fill="hold">
                            <p:stCondLst>
                              <p:cond delay="7000"/>
                            </p:stCondLst>
                            <p:childTnLst>
                              <p:par>
                                <p:cTn id="54" presetClass="entr"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childTnLst>
                          </p:cTn>
                        </p:par>
                        <p:par>
                          <p:cTn id="57" fill="hold">
                            <p:stCondLst>
                              <p:cond delay="7500"/>
                            </p:stCondLst>
                            <p:childTnLst>
                              <p:par>
                                <p:cTn id="58" presetClass="entr" fill="hold" nodeType="after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00"/>
                                        <p:tgtEl>
                                          <p:spTgt spid="9"/>
                                        </p:tgtEl>
                                      </p:cBhvr>
                                    </p:animEffect>
                                  </p:childTnLst>
                                </p:cTn>
                              </p:par>
                            </p:childTnLst>
                          </p:cTn>
                        </p:par>
                        <p:par>
                          <p:cTn id="61" fill="hold">
                            <p:stCondLst>
                              <p:cond delay="8000"/>
                            </p:stCondLst>
                            <p:childTnLst>
                              <p:par>
                                <p:cTn id="62" presetClass="entr"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P spid="5" grpId="2" build="p"/>
      <p:bldP spid="6" grpId="5" build="p"/>
      <p:bldP spid="7" grpId="4" build="p"/>
      <p:bldP spid="8" grpId="3" build="p"/>
    </p:bld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F483A7-B110-485F-B722-DF5261CD1C0E}"/>
              </a:ext>
            </a:extLst>
          </p:cNvPr>
          <p:cNvSpPr txBox="1">
            <a:spLocks noGrp="1"/>
          </p:cNvSpPr>
          <p:nvPr>
            <p:ph type="title" idx="4294967295"/>
          </p:nvPr>
        </p:nvSpPr>
        <p:spPr/>
        <p:txBody>
          <a:bodyPr vert="horz">
            <a:spAutoFit/>
          </a:bodyPr>
          <a:lstStyle/>
          <a:p>
            <a:pPr lvl="0" rtl="0"/>
            <a:r>
              <a:rPr lang="fr-FR" sz="4000" b="1">
                <a:solidFill>
                  <a:srgbClr val="000000"/>
                </a:solidFill>
                <a:latin typeface="Arial" pitchFamily="34"/>
              </a:rPr>
              <a:t>MODALITES D'ENSEIGNEMENT</a:t>
            </a:r>
          </a:p>
        </p:txBody>
      </p:sp>
      <p:sp>
        <p:nvSpPr>
          <p:cNvPr id="3" name="Espace réservé du texte 2">
            <a:extLst>
              <a:ext uri="{FF2B5EF4-FFF2-40B4-BE49-F238E27FC236}">
                <a16:creationId xmlns:a16="http://schemas.microsoft.com/office/drawing/2014/main" id="{BFD396FF-AAB9-4D32-9273-16EAF7E4A3D4}"/>
              </a:ext>
            </a:extLst>
          </p:cNvPr>
          <p:cNvSpPr txBox="1">
            <a:spLocks noGrp="1"/>
          </p:cNvSpPr>
          <p:nvPr>
            <p:ph type="body" idx="4294967295"/>
          </p:nvPr>
        </p:nvSpPr>
        <p:spPr>
          <a:xfrm>
            <a:off x="503999" y="1769040"/>
            <a:ext cx="9071640" cy="4989240"/>
          </a:xfrm>
        </p:spPr>
        <p:txBody>
          <a:bodyPr vert="horz"/>
          <a:lstStyle/>
          <a:p>
            <a:pPr lvl="0" rtl="0"/>
            <a:r>
              <a:rPr lang="fr-FR" dirty="0"/>
              <a:t> </a:t>
            </a:r>
          </a:p>
          <a:p>
            <a:pPr lvl="0" algn="just" rtl="0"/>
            <a:r>
              <a:rPr lang="fr-FR" sz="2600" dirty="0">
                <a:solidFill>
                  <a:srgbClr val="000000"/>
                </a:solidFill>
                <a:latin typeface="ArialMT" pitchFamily="34"/>
              </a:rPr>
              <a:t>- 2,5h par semaine</a:t>
            </a:r>
          </a:p>
          <a:p>
            <a:pPr lvl="0" algn="just" rtl="0"/>
            <a:endParaRPr lang="fr-FR" sz="2600" dirty="0">
              <a:solidFill>
                <a:srgbClr val="000000"/>
              </a:solidFill>
              <a:latin typeface="ArialMT" pitchFamily="34"/>
            </a:endParaRPr>
          </a:p>
          <a:p>
            <a:pPr lvl="0" algn="just" rtl="0"/>
            <a:r>
              <a:rPr lang="fr-FR" sz="2600" dirty="0">
                <a:solidFill>
                  <a:srgbClr val="000000"/>
                </a:solidFill>
                <a:latin typeface="ArialMT" pitchFamily="34"/>
              </a:rPr>
              <a:t>- apprentissage interactif et vivant avec des mises en situations, des scénarios variés, des travaux sur des sujets de la vie quotidienne</a:t>
            </a:r>
          </a:p>
          <a:p>
            <a:pPr lvl="0" algn="just" rtl="0"/>
            <a:endParaRPr lang="fr-FR" sz="2600" dirty="0">
              <a:solidFill>
                <a:srgbClr val="000000"/>
              </a:solidFill>
              <a:latin typeface="ArialMT" pitchFamily="34"/>
            </a:endParaRPr>
          </a:p>
          <a:p>
            <a:pPr lvl="0" algn="just" rtl="0"/>
            <a:r>
              <a:rPr lang="fr-FR" sz="2600" dirty="0">
                <a:solidFill>
                  <a:srgbClr val="000000"/>
                </a:solidFill>
                <a:latin typeface="ArialMT" pitchFamily="34"/>
              </a:rPr>
              <a:t>- Travail sur les 5 compétences langagières ( écouter et comprendre/ lire/ réagir et dialoguer/ parler en continu/ écrire et réagir à l'écrit)</a:t>
            </a:r>
          </a:p>
        </p:txBody>
      </p:sp>
    </p:spTree>
  </p:cSld>
  <p:clrMapOvr>
    <a:masterClrMapping/>
  </p:clrMapOvr>
  <p:transition spd="med" advTm="5000">
    <p:wipe/>
  </p:transition>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C4E8C2-61C5-4A30-A54D-4B6B8EACCDB6}"/>
              </a:ext>
            </a:extLst>
          </p:cNvPr>
          <p:cNvSpPr txBox="1">
            <a:spLocks noGrp="1"/>
          </p:cNvSpPr>
          <p:nvPr>
            <p:ph type="title" idx="4294967295"/>
          </p:nvPr>
        </p:nvSpPr>
        <p:spPr/>
        <p:txBody>
          <a:bodyPr vert="horz">
            <a:spAutoFit/>
          </a:bodyPr>
          <a:lstStyle/>
          <a:p>
            <a:pPr lvl="0" rtl="0"/>
            <a:r>
              <a:rPr lang="fr-FR"/>
              <a:t> </a:t>
            </a:r>
            <a:r>
              <a:rPr lang="fr-FR" sz="2800" b="1">
                <a:solidFill>
                  <a:srgbClr val="000000"/>
                </a:solidFill>
                <a:latin typeface="Arial-BoldMT" pitchFamily="34"/>
              </a:rPr>
              <a:t>ET APRES LE COLLEGE...</a:t>
            </a:r>
          </a:p>
        </p:txBody>
      </p:sp>
      <p:sp>
        <p:nvSpPr>
          <p:cNvPr id="3" name="Espace réservé du texte 2">
            <a:extLst>
              <a:ext uri="{FF2B5EF4-FFF2-40B4-BE49-F238E27FC236}">
                <a16:creationId xmlns:a16="http://schemas.microsoft.com/office/drawing/2014/main" id="{B0228C63-98B4-4F5B-82A4-1E7D96849631}"/>
              </a:ext>
            </a:extLst>
          </p:cNvPr>
          <p:cNvSpPr txBox="1">
            <a:spLocks noGrp="1"/>
          </p:cNvSpPr>
          <p:nvPr>
            <p:ph type="body" idx="4294967295"/>
          </p:nvPr>
        </p:nvSpPr>
        <p:spPr>
          <a:xfrm>
            <a:off x="503999" y="1769040"/>
            <a:ext cx="9071640" cy="4989240"/>
          </a:xfrm>
        </p:spPr>
        <p:txBody>
          <a:bodyPr vert="horz"/>
          <a:lstStyle/>
          <a:p>
            <a:pPr lvl="0" rtl="0"/>
            <a:endParaRPr lang="fr-FR"/>
          </a:p>
          <a:p>
            <a:pPr lvl="0" algn="just" rtl="0"/>
            <a:r>
              <a:rPr lang="fr-FR" sz="2800">
                <a:solidFill>
                  <a:srgbClr val="000000"/>
                </a:solidFill>
                <a:latin typeface="ArialMT" pitchFamily="34"/>
              </a:rPr>
              <a:t>Possibilité d’approfondir la langue au lycée avec les sections européennes ou le BACHIBAC (parcours binational avec Bac français et espagnol)</a:t>
            </a:r>
          </a:p>
        </p:txBody>
      </p:sp>
    </p:spTree>
  </p:cSld>
  <p:clrMapOvr>
    <a:masterClrMapping/>
  </p:clrMapOvr>
  <p:transition spd="med" advTm="5000">
    <p:wedg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2">
                                            <p:txEl>
                                              <p:pRg st="0" end="0"/>
                                            </p:txEl>
                                          </p:spTgt>
                                        </p:tgtEl>
                                      </p:cBhvr>
                                    </p:animEffect>
                                  </p:childTnLst>
                                </p:cTn>
                              </p:par>
                            </p:childTnLst>
                          </p:cTn>
                        </p:par>
                        <p:par>
                          <p:cTn id="12" fill="hold">
                            <p:stCondLst>
                              <p:cond delay="1600"/>
                            </p:stCondLst>
                            <p:childTnLst>
                              <p:par>
                                <p:cTn id="13" presetClass="entr" fill="hold" grpId="1"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r</p:attrName>
                                        </p:attrNameLst>
                                      </p:cBhvr>
                                      <p:tavLst>
                                        <p:tav tm="0">
                                          <p:val>
                                            <p:strVal val="720"/>
                                          </p:val>
                                        </p:tav>
                                        <p:tav tm="100000">
                                          <p:val>
                                            <p:strVal val="0"/>
                                          </p:val>
                                        </p:tav>
                                      </p:tavLst>
                                    </p:anim>
                                    <p:anim calcmode="lin" valueType="num">
                                      <p:cBhvr>
                                        <p:cTn id="17" dur="2000" fill="hold"/>
                                        <p:tgtEl>
                                          <p:spTgt spid="3">
                                            <p:txEl>
                                              <p:pRg st="1" end="1"/>
                                            </p:txEl>
                                          </p:spTgt>
                                        </p:tgtEl>
                                        <p:attrNameLst>
                                          <p:attrName>ppt_h</p:attrName>
                                        </p:attrNameLst>
                                      </p:cBhvr>
                                      <p:tavLst>
                                        <p:tav tm="0">
                                          <p:val>
                                            <p:str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str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D5DCB67-8385-438F-8887-D298A37FCA51}"/>
              </a:ext>
            </a:extLst>
          </p:cNvPr>
          <p:cNvSpPr txBox="1">
            <a:spLocks noGrp="1"/>
          </p:cNvSpPr>
          <p:nvPr>
            <p:ph type="body" idx="4294967295"/>
          </p:nvPr>
        </p:nvSpPr>
        <p:spPr>
          <a:xfrm>
            <a:off x="503999" y="1769040"/>
            <a:ext cx="9071640" cy="4989240"/>
          </a:xfrm>
        </p:spPr>
        <p:txBody>
          <a:bodyPr vert="horz"/>
          <a:lstStyle/>
          <a:p>
            <a:pPr lvl="0" algn="ctr" rtl="0">
              <a:lnSpc>
                <a:spcPct val="150000"/>
              </a:lnSpc>
            </a:pPr>
            <a:r>
              <a:rPr lang="fr-FR"/>
              <a:t> </a:t>
            </a:r>
            <a:r>
              <a:rPr lang="fr-FR" sz="2800">
                <a:solidFill>
                  <a:srgbClr val="000000"/>
                </a:solidFill>
                <a:latin typeface="ArialMT" pitchFamily="34"/>
              </a:rPr>
              <a:t>L'espagnol est une langue rythmée, musicale.</a:t>
            </a:r>
          </a:p>
          <a:p>
            <a:pPr lvl="0" algn="just" rtl="0">
              <a:lnSpc>
                <a:spcPct val="150000"/>
              </a:lnSpc>
            </a:pPr>
            <a:r>
              <a:rPr lang="fr-FR" sz="2800">
                <a:solidFill>
                  <a:srgbClr val="000000"/>
                </a:solidFill>
                <a:latin typeface="ArialMT" pitchFamily="34"/>
              </a:rPr>
              <a:t>Mais attention, c'est une langue qui peut sembler facile de par son origine latine et ses ressemblances avec le français mais elle exige un travail régulier, une participation soutenue et de la rigueur.</a:t>
            </a:r>
          </a:p>
          <a:p>
            <a:pPr lvl="0" rtl="0"/>
            <a:endParaRPr lang="fr-FR" sz="1200" b="1">
              <a:solidFill>
                <a:srgbClr val="000000"/>
              </a:solidFill>
              <a:latin typeface="Arial-BoldMT" pitchFamily="34"/>
            </a:endParaRPr>
          </a:p>
        </p:txBody>
      </p:sp>
    </p:spTree>
  </p:cSld>
  <p:clrMapOvr>
    <a:masterClrMapping/>
  </p:clrMapOvr>
  <p:transition spd="med" advTm="5000"/>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1"/>
                            </p:stCondLst>
                            <p:childTnLst>
                              <p:par>
                                <p:cTn id="8" presetClass="entr" fill="hold" grpId="0" nodeType="after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02B6BF-0C57-4F93-9B59-B91027B6EE87}"/>
              </a:ext>
            </a:extLst>
          </p:cNvPr>
          <p:cNvSpPr txBox="1">
            <a:spLocks noGrp="1"/>
          </p:cNvSpPr>
          <p:nvPr>
            <p:ph type="body" idx="4294967295"/>
          </p:nvPr>
        </p:nvSpPr>
        <p:spPr>
          <a:xfrm>
            <a:off x="504359" y="2138760"/>
            <a:ext cx="9071640" cy="4989240"/>
          </a:xfrm>
        </p:spPr>
        <p:txBody>
          <a:bodyPr vert="horz"/>
          <a:lstStyle/>
          <a:p>
            <a:pPr lvl="0" algn="ctr" rtl="0">
              <a:lnSpc>
                <a:spcPct val="150000"/>
              </a:lnSpc>
            </a:pPr>
            <a:r>
              <a:rPr lang="fr-FR" sz="4800">
                <a:latin typeface="Arial" pitchFamily="34"/>
              </a:rPr>
              <a:t> </a:t>
            </a:r>
            <a:r>
              <a:rPr lang="fr-FR" sz="4800">
                <a:solidFill>
                  <a:srgbClr val="FF0000"/>
                </a:solidFill>
                <a:latin typeface="Arial" pitchFamily="34"/>
              </a:rPr>
              <a:t>¡ HASTA PRONTO EN CLASE</a:t>
            </a:r>
          </a:p>
          <a:p>
            <a:pPr lvl="0" algn="ctr" rtl="0">
              <a:lnSpc>
                <a:spcPct val="150000"/>
              </a:lnSpc>
            </a:pPr>
            <a:r>
              <a:rPr lang="fr-FR" sz="4800">
                <a:solidFill>
                  <a:srgbClr val="FF0000"/>
                </a:solidFill>
                <a:latin typeface="Arial" pitchFamily="34"/>
              </a:rPr>
              <a:t> DE</a:t>
            </a:r>
          </a:p>
          <a:p>
            <a:pPr lvl="0" algn="ctr" rtl="0">
              <a:lnSpc>
                <a:spcPct val="150000"/>
              </a:lnSpc>
            </a:pPr>
            <a:r>
              <a:rPr lang="fr-FR" sz="4800">
                <a:solidFill>
                  <a:srgbClr val="FF0000"/>
                </a:solidFill>
                <a:latin typeface="Arial" pitchFamily="34"/>
              </a:rPr>
              <a:t>ESPAÑOL !</a:t>
            </a:r>
          </a:p>
        </p:txBody>
      </p:sp>
    </p:spTree>
  </p:cSld>
  <p:clrMapOvr>
    <a:masterClrMapping/>
  </p:clrMapOvr>
  <p:transition spd="med" advTm="1000">
    <p:zoom/>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Class="entr"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str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0"/>
                                          </p:val>
                                        </p:tav>
                                        <p:tav tm="100000">
                                          <p:val>
                                            <p:strVal val="#ppt_h"/>
                                          </p:val>
                                        </p:tav>
                                      </p:tavLst>
                                    </p:anim>
                                    <p:animEffect transition="in" filter="fade">
                                      <p:cBhvr>
                                        <p:cTn id="15" dur="500"/>
                                        <p:tgtEl>
                                          <p:spTgt spid="2">
                                            <p:txEl>
                                              <p:pRg st="1" end="1"/>
                                            </p:txEl>
                                          </p:spTgt>
                                        </p:tgtEl>
                                      </p:cBhvr>
                                    </p:animEffect>
                                  </p:childTnLst>
                                </p:cTn>
                              </p:par>
                            </p:childTnLst>
                          </p:cTn>
                        </p:par>
                        <p:par>
                          <p:cTn id="16" fill="hold">
                            <p:stCondLst>
                              <p:cond delay="1000"/>
                            </p:stCondLst>
                            <p:childTnLst>
                              <p:par>
                                <p:cTn id="17" presetClass="entr"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str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0"/>
                                          </p:val>
                                        </p:tav>
                                        <p:tav tm="100000">
                                          <p:val>
                                            <p:strVal val="#ppt_h"/>
                                          </p:val>
                                        </p:tav>
                                      </p:tavLst>
                                    </p:anim>
                                    <p:animEffect transition="in" filter="fad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337</Words>
  <Application>Microsoft Office PowerPoint</Application>
  <PresentationFormat>Grand écran</PresentationFormat>
  <Paragraphs>48</Paragraphs>
  <Slides>8</Slides>
  <Notes>8</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8</vt:i4>
      </vt:variant>
    </vt:vector>
  </HeadingPairs>
  <TitlesOfParts>
    <vt:vector size="18" baseType="lpstr">
      <vt:lpstr>Microsoft YaHei</vt:lpstr>
      <vt:lpstr>Arial</vt:lpstr>
      <vt:lpstr>Arial-BoldMT</vt:lpstr>
      <vt:lpstr>ArialMT</vt:lpstr>
      <vt:lpstr>Calibri</vt:lpstr>
      <vt:lpstr>Lucida Sans Unicode</vt:lpstr>
      <vt:lpstr>StarSymbol</vt:lpstr>
      <vt:lpstr>Tahoma</vt:lpstr>
      <vt:lpstr>Times New Roman</vt:lpstr>
      <vt:lpstr>Standard</vt:lpstr>
      <vt:lpstr>Présentation PowerPoint</vt:lpstr>
      <vt:lpstr>POURQUOI   APPRENDRE L'ESPAGNOL   AU COLLEGE ?</vt:lpstr>
      <vt:lpstr>POUR COMMUNIQUER A TRAVERS LE MONDE</vt:lpstr>
      <vt:lpstr>POUR DECOUVRIR L'ESPAGNE ET L'AMERIQUE LATINE A TRAVERS :</vt:lpstr>
      <vt:lpstr>MODALITES D'ENSEIGNEMENT</vt:lpstr>
      <vt:lpstr> ET APRES LE COLLEGE...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dc:creator>
  <cp:lastModifiedBy>pa</cp:lastModifiedBy>
  <cp:revision>5</cp:revision>
  <dcterms:created xsi:type="dcterms:W3CDTF">2021-02-15T10:15:55Z</dcterms:created>
  <dcterms:modified xsi:type="dcterms:W3CDTF">2021-03-08T17:04:41Z</dcterms:modified>
</cp:coreProperties>
</file>